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3.xml" ContentType="application/vnd.openxmlformats-officedocument.theme+xml"/>
  <Override PartName="/ppt/tags/tag5.xml" ContentType="application/vnd.openxmlformats-officedocument.presentationml.tags+xml"/>
  <Override PartName="/ppt/tags/tag6.xml" ContentType="application/vnd.openxmlformats-officedocument.presentationml.tags+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53" r:id="rId2"/>
    <p:sldMasterId id="2147484479" r:id="rId3"/>
    <p:sldMasterId id="2147484007" r:id="rId4"/>
  </p:sldMasterIdLst>
  <p:notesMasterIdLst>
    <p:notesMasterId r:id="rId26"/>
  </p:notesMasterIdLst>
  <p:handoutMasterIdLst>
    <p:handoutMasterId r:id="rId27"/>
  </p:handoutMasterIdLst>
  <p:sldIdLst>
    <p:sldId id="522" r:id="rId5"/>
    <p:sldId id="569" r:id="rId6"/>
    <p:sldId id="559" r:id="rId7"/>
    <p:sldId id="2461" r:id="rId8"/>
    <p:sldId id="560" r:id="rId9"/>
    <p:sldId id="2485" r:id="rId10"/>
    <p:sldId id="566" r:id="rId11"/>
    <p:sldId id="2482" r:id="rId12"/>
    <p:sldId id="561" r:id="rId13"/>
    <p:sldId id="568" r:id="rId14"/>
    <p:sldId id="570" r:id="rId15"/>
    <p:sldId id="565" r:id="rId16"/>
    <p:sldId id="556" r:id="rId17"/>
    <p:sldId id="265" r:id="rId18"/>
    <p:sldId id="2460" r:id="rId19"/>
    <p:sldId id="567" r:id="rId20"/>
    <p:sldId id="2481" r:id="rId21"/>
    <p:sldId id="2483" r:id="rId22"/>
    <p:sldId id="2484" r:id="rId23"/>
    <p:sldId id="270" r:id="rId24"/>
    <p:sldId id="2479" r:id="rId25"/>
  </p:sldIdLst>
  <p:sldSz cx="12192000" cy="6858000"/>
  <p:notesSz cx="6797675" cy="9928225"/>
  <p:defaultTextStyle>
    <a:defPPr>
      <a:defRPr lang="en-GB"/>
    </a:defPPr>
    <a:lvl1pPr algn="l" rtl="0" fontAlgn="base">
      <a:spcBef>
        <a:spcPct val="0"/>
      </a:spcBef>
      <a:spcAft>
        <a:spcPct val="0"/>
      </a:spcAft>
      <a:defRPr sz="1200" kern="1200">
        <a:solidFill>
          <a:schemeClr val="bg1"/>
        </a:solidFill>
        <a:latin typeface="Arial" charset="0"/>
        <a:ea typeface="ＭＳ Ｐゴシック" charset="0"/>
        <a:cs typeface="Arial" charset="0"/>
      </a:defRPr>
    </a:lvl1pPr>
    <a:lvl2pPr marL="457200" algn="l" rtl="0" fontAlgn="base">
      <a:spcBef>
        <a:spcPct val="0"/>
      </a:spcBef>
      <a:spcAft>
        <a:spcPct val="0"/>
      </a:spcAft>
      <a:defRPr sz="1200" kern="1200">
        <a:solidFill>
          <a:schemeClr val="bg1"/>
        </a:solidFill>
        <a:latin typeface="Arial" charset="0"/>
        <a:ea typeface="ＭＳ Ｐゴシック" charset="0"/>
        <a:cs typeface="Arial" charset="0"/>
      </a:defRPr>
    </a:lvl2pPr>
    <a:lvl3pPr marL="914400" algn="l" rtl="0" fontAlgn="base">
      <a:spcBef>
        <a:spcPct val="0"/>
      </a:spcBef>
      <a:spcAft>
        <a:spcPct val="0"/>
      </a:spcAft>
      <a:defRPr sz="1200" kern="1200">
        <a:solidFill>
          <a:schemeClr val="bg1"/>
        </a:solidFill>
        <a:latin typeface="Arial" charset="0"/>
        <a:ea typeface="ＭＳ Ｐゴシック" charset="0"/>
        <a:cs typeface="Arial" charset="0"/>
      </a:defRPr>
    </a:lvl3pPr>
    <a:lvl4pPr marL="1371600" algn="l" rtl="0" fontAlgn="base">
      <a:spcBef>
        <a:spcPct val="0"/>
      </a:spcBef>
      <a:spcAft>
        <a:spcPct val="0"/>
      </a:spcAft>
      <a:defRPr sz="1200" kern="1200">
        <a:solidFill>
          <a:schemeClr val="bg1"/>
        </a:solidFill>
        <a:latin typeface="Arial" charset="0"/>
        <a:ea typeface="ＭＳ Ｐゴシック" charset="0"/>
        <a:cs typeface="Arial" charset="0"/>
      </a:defRPr>
    </a:lvl4pPr>
    <a:lvl5pPr marL="1828800" algn="l" rtl="0" fontAlgn="base">
      <a:spcBef>
        <a:spcPct val="0"/>
      </a:spcBef>
      <a:spcAft>
        <a:spcPct val="0"/>
      </a:spcAft>
      <a:defRPr sz="1200" kern="1200">
        <a:solidFill>
          <a:schemeClr val="bg1"/>
        </a:solidFill>
        <a:latin typeface="Arial" charset="0"/>
        <a:ea typeface="ＭＳ Ｐゴシック" charset="0"/>
        <a:cs typeface="Arial" charset="0"/>
      </a:defRPr>
    </a:lvl5pPr>
    <a:lvl6pPr marL="2286000" algn="l" defTabSz="457200" rtl="0" eaLnBrk="1" latinLnBrk="0" hangingPunct="1">
      <a:defRPr sz="1200" kern="1200">
        <a:solidFill>
          <a:schemeClr val="bg1"/>
        </a:solidFill>
        <a:latin typeface="Arial" charset="0"/>
        <a:ea typeface="ＭＳ Ｐゴシック" charset="0"/>
        <a:cs typeface="Arial" charset="0"/>
      </a:defRPr>
    </a:lvl6pPr>
    <a:lvl7pPr marL="2743200" algn="l" defTabSz="457200" rtl="0" eaLnBrk="1" latinLnBrk="0" hangingPunct="1">
      <a:defRPr sz="1200" kern="1200">
        <a:solidFill>
          <a:schemeClr val="bg1"/>
        </a:solidFill>
        <a:latin typeface="Arial" charset="0"/>
        <a:ea typeface="ＭＳ Ｐゴシック" charset="0"/>
        <a:cs typeface="Arial" charset="0"/>
      </a:defRPr>
    </a:lvl7pPr>
    <a:lvl8pPr marL="3200400" algn="l" defTabSz="457200" rtl="0" eaLnBrk="1" latinLnBrk="0" hangingPunct="1">
      <a:defRPr sz="1200" kern="1200">
        <a:solidFill>
          <a:schemeClr val="bg1"/>
        </a:solidFill>
        <a:latin typeface="Arial" charset="0"/>
        <a:ea typeface="ＭＳ Ｐゴシック" charset="0"/>
        <a:cs typeface="Arial" charset="0"/>
      </a:defRPr>
    </a:lvl8pPr>
    <a:lvl9pPr marL="3657600" algn="l" defTabSz="457200" rtl="0" eaLnBrk="1" latinLnBrk="0" hangingPunct="1">
      <a:defRPr sz="1200" kern="1200">
        <a:solidFill>
          <a:schemeClr val="bg1"/>
        </a:solidFill>
        <a:latin typeface="Arial" charset="0"/>
        <a:ea typeface="ＭＳ Ｐゴシック" charset="0"/>
        <a:cs typeface="Arial" charset="0"/>
      </a:defRPr>
    </a:lvl9pPr>
  </p:defaultTextStyle>
  <p:extLst>
    <p:ext uri="{EFAFB233-063F-42B5-8137-9DF3F51BA10A}">
      <p15:sldGuideLst xmlns:p15="http://schemas.microsoft.com/office/powerpoint/2012/main">
        <p15:guide id="1" orient="horz" pos="1136" userDrawn="1">
          <p15:clr>
            <a:srgbClr val="A4A3A4"/>
          </p15:clr>
        </p15:guide>
        <p15:guide id="2" orient="horz" pos="4086" userDrawn="1">
          <p15:clr>
            <a:srgbClr val="A4A3A4"/>
          </p15:clr>
        </p15:guide>
        <p15:guide id="3" orient="horz" pos="1366" userDrawn="1">
          <p15:clr>
            <a:srgbClr val="A4A3A4"/>
          </p15:clr>
        </p15:guide>
        <p15:guide id="4" orient="horz" pos="1592" userDrawn="1">
          <p15:clr>
            <a:srgbClr val="A4A3A4"/>
          </p15:clr>
        </p15:guide>
        <p15:guide id="5" orient="horz" pos="1818" userDrawn="1">
          <p15:clr>
            <a:srgbClr val="A4A3A4"/>
          </p15:clr>
        </p15:guide>
        <p15:guide id="6" orient="horz" pos="2044" userDrawn="1">
          <p15:clr>
            <a:srgbClr val="A4A3A4"/>
          </p15:clr>
        </p15:guide>
        <p15:guide id="7" orient="horz" pos="2270" userDrawn="1">
          <p15:clr>
            <a:srgbClr val="A4A3A4"/>
          </p15:clr>
        </p15:guide>
        <p15:guide id="8" orient="horz" pos="2496" userDrawn="1">
          <p15:clr>
            <a:srgbClr val="A4A3A4"/>
          </p15:clr>
        </p15:guide>
        <p15:guide id="9" orient="horz" pos="2722" userDrawn="1">
          <p15:clr>
            <a:srgbClr val="A4A3A4"/>
          </p15:clr>
        </p15:guide>
        <p15:guide id="10" orient="horz" pos="2954" userDrawn="1">
          <p15:clr>
            <a:srgbClr val="A4A3A4"/>
          </p15:clr>
        </p15:guide>
        <p15:guide id="11" orient="horz" pos="3180" userDrawn="1">
          <p15:clr>
            <a:srgbClr val="A4A3A4"/>
          </p15:clr>
        </p15:guide>
        <p15:guide id="12" orient="horz" pos="3414" userDrawn="1">
          <p15:clr>
            <a:srgbClr val="A4A3A4"/>
          </p15:clr>
        </p15:guide>
        <p15:guide id="13" orient="horz" pos="3632" userDrawn="1">
          <p15:clr>
            <a:srgbClr val="A4A3A4"/>
          </p15:clr>
        </p15:guide>
        <p15:guide id="14" orient="horz" pos="3858" userDrawn="1">
          <p15:clr>
            <a:srgbClr val="A4A3A4"/>
          </p15:clr>
        </p15:guide>
        <p15:guide id="15" orient="horz" pos="911" userDrawn="1">
          <p15:clr>
            <a:srgbClr val="A4A3A4"/>
          </p15:clr>
        </p15:guide>
        <p15:guide id="16" orient="horz" pos="685" userDrawn="1">
          <p15:clr>
            <a:srgbClr val="A4A3A4"/>
          </p15:clr>
        </p15:guide>
        <p15:guide id="17" orient="horz" pos="459" userDrawn="1">
          <p15:clr>
            <a:srgbClr val="A4A3A4"/>
          </p15:clr>
        </p15:guide>
        <p15:guide id="18" orient="horz" pos="233" userDrawn="1">
          <p15:clr>
            <a:srgbClr val="A4A3A4"/>
          </p15:clr>
        </p15:guide>
        <p15:guide id="19" orient="horz" pos="7" userDrawn="1">
          <p15:clr>
            <a:srgbClr val="A4A3A4"/>
          </p15:clr>
        </p15:guide>
        <p15:guide id="20" pos="7076" userDrawn="1">
          <p15:clr>
            <a:srgbClr val="A4A3A4"/>
          </p15:clr>
        </p15:guide>
        <p15:guide id="21" pos="4348" userDrawn="1">
          <p15:clr>
            <a:srgbClr val="A4A3A4"/>
          </p15:clr>
        </p15:guide>
        <p15:guide id="22" pos="316" userDrawn="1">
          <p15:clr>
            <a:srgbClr val="A4A3A4"/>
          </p15:clr>
        </p15:guide>
        <p15:guide id="23" pos="4048" userDrawn="1">
          <p15:clr>
            <a:srgbClr val="A4A3A4"/>
          </p15:clr>
        </p15:guide>
        <p15:guide id="24" pos="1212" userDrawn="1">
          <p15:clr>
            <a:srgbClr val="A4A3A4"/>
          </p15:clr>
        </p15:guide>
        <p15:guide id="25" pos="904" userDrawn="1">
          <p15:clr>
            <a:srgbClr val="A4A3A4"/>
          </p15:clr>
        </p15:guide>
        <p15:guide id="26" pos="7377" userDrawn="1">
          <p15:clr>
            <a:srgbClr val="A4A3A4"/>
          </p15:clr>
        </p15:guide>
        <p15:guide id="27" pos="7679" userDrawn="1">
          <p15:clr>
            <a:srgbClr val="A4A3A4"/>
          </p15:clr>
        </p15:guide>
        <p15:guide id="28" pos="6772" userDrawn="1">
          <p15:clr>
            <a:srgbClr val="A4A3A4"/>
          </p15:clr>
        </p15:guide>
        <p15:guide id="29" pos="6161" userDrawn="1">
          <p15:clr>
            <a:srgbClr val="A4A3A4"/>
          </p15:clr>
        </p15:guide>
        <p15:guide id="30" pos="6465" userDrawn="1">
          <p15:clr>
            <a:srgbClr val="A4A3A4"/>
          </p15:clr>
        </p15:guide>
        <p15:guide id="31" pos="5868" userDrawn="1">
          <p15:clr>
            <a:srgbClr val="A4A3A4"/>
          </p15:clr>
        </p15:guide>
        <p15:guide id="32" pos="5564" userDrawn="1">
          <p15:clr>
            <a:srgbClr val="A4A3A4"/>
          </p15:clr>
        </p15:guide>
        <p15:guide id="33" pos="5260" userDrawn="1">
          <p15:clr>
            <a:srgbClr val="A4A3A4"/>
          </p15:clr>
        </p15:guide>
        <p15:guide id="34" pos="4956" userDrawn="1">
          <p15:clr>
            <a:srgbClr val="A4A3A4"/>
          </p15:clr>
        </p15:guide>
        <p15:guide id="35" pos="4649" userDrawn="1">
          <p15:clr>
            <a:srgbClr val="A4A3A4"/>
          </p15:clr>
        </p15:guide>
        <p15:guide id="36" pos="3632" userDrawn="1">
          <p15:clr>
            <a:srgbClr val="A4A3A4"/>
          </p15:clr>
        </p15:guide>
        <p15:guide id="37" pos="3328" userDrawn="1">
          <p15:clr>
            <a:srgbClr val="A4A3A4"/>
          </p15:clr>
        </p15:guide>
        <p15:guide id="38" pos="3032" userDrawn="1">
          <p15:clr>
            <a:srgbClr val="A4A3A4"/>
          </p15:clr>
        </p15:guide>
        <p15:guide id="39" pos="2728" userDrawn="1">
          <p15:clr>
            <a:srgbClr val="A4A3A4"/>
          </p15:clr>
        </p15:guide>
        <p15:guide id="40" pos="2424" userDrawn="1">
          <p15:clr>
            <a:srgbClr val="A4A3A4"/>
          </p15:clr>
        </p15:guide>
        <p15:guide id="41" pos="2120" userDrawn="1">
          <p15:clr>
            <a:srgbClr val="A4A3A4"/>
          </p15:clr>
        </p15:guide>
        <p15:guide id="42" pos="1824" userDrawn="1">
          <p15:clr>
            <a:srgbClr val="A4A3A4"/>
          </p15:clr>
        </p15:guide>
        <p15:guide id="43" pos="1520" userDrawn="1">
          <p15:clr>
            <a:srgbClr val="A4A3A4"/>
          </p15:clr>
        </p15:guide>
        <p15:guide id="44" pos="5417" userDrawn="1">
          <p15:clr>
            <a:srgbClr val="A4A3A4"/>
          </p15:clr>
        </p15:guide>
        <p15:guide id="45" pos="604" userDrawn="1">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D77700"/>
    <a:srgbClr val="1589AD"/>
    <a:srgbClr val="EAE4E1"/>
    <a:srgbClr val="C6168D"/>
    <a:srgbClr val="8C2245"/>
    <a:srgbClr val="5D245A"/>
    <a:srgbClr val="00AE9E"/>
    <a:srgbClr val="00539B"/>
    <a:srgbClr val="0C8EB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159" autoAdjust="0"/>
    <p:restoredTop sz="94227" autoAdjust="0"/>
  </p:normalViewPr>
  <p:slideViewPr>
    <p:cSldViewPr snapToGrid="0" snapToObjects="1">
      <p:cViewPr varScale="1">
        <p:scale>
          <a:sx n="70" d="100"/>
          <a:sy n="70" d="100"/>
        </p:scale>
        <p:origin x="690" y="48"/>
      </p:cViewPr>
      <p:guideLst>
        <p:guide orient="horz" pos="1136"/>
        <p:guide orient="horz" pos="4086"/>
        <p:guide orient="horz" pos="1366"/>
        <p:guide orient="horz" pos="1592"/>
        <p:guide orient="horz" pos="1818"/>
        <p:guide orient="horz" pos="2044"/>
        <p:guide orient="horz" pos="2270"/>
        <p:guide orient="horz" pos="2496"/>
        <p:guide orient="horz" pos="2722"/>
        <p:guide orient="horz" pos="2954"/>
        <p:guide orient="horz" pos="3180"/>
        <p:guide orient="horz" pos="3414"/>
        <p:guide orient="horz" pos="3632"/>
        <p:guide orient="horz" pos="3858"/>
        <p:guide orient="horz" pos="911"/>
        <p:guide orient="horz" pos="685"/>
        <p:guide orient="horz" pos="459"/>
        <p:guide orient="horz" pos="233"/>
        <p:guide orient="horz" pos="7"/>
        <p:guide pos="7076"/>
        <p:guide pos="4348"/>
        <p:guide pos="316"/>
        <p:guide pos="4048"/>
        <p:guide pos="1212"/>
        <p:guide pos="904"/>
        <p:guide pos="7377"/>
        <p:guide pos="7679"/>
        <p:guide pos="6772"/>
        <p:guide pos="6161"/>
        <p:guide pos="6465"/>
        <p:guide pos="5868"/>
        <p:guide pos="5564"/>
        <p:guide pos="5260"/>
        <p:guide pos="4956"/>
        <p:guide pos="4649"/>
        <p:guide pos="3632"/>
        <p:guide pos="3328"/>
        <p:guide pos="3032"/>
        <p:guide pos="2728"/>
        <p:guide pos="2424"/>
        <p:guide pos="2120"/>
        <p:guide pos="1824"/>
        <p:guide pos="1520"/>
        <p:guide pos="5417"/>
        <p:guide pos="604"/>
      </p:guideLst>
    </p:cSldViewPr>
  </p:slideViewPr>
  <p:outlineViewPr>
    <p:cViewPr>
      <p:scale>
        <a:sx n="33" d="100"/>
        <a:sy n="33" d="100"/>
      </p:scale>
      <p:origin x="0" y="-5832"/>
    </p:cViewPr>
  </p:outlineViewPr>
  <p:notesTextViewPr>
    <p:cViewPr>
      <p:scale>
        <a:sx n="3" d="2"/>
        <a:sy n="3" d="2"/>
      </p:scale>
      <p:origin x="0" y="0"/>
    </p:cViewPr>
  </p:notesTextViewPr>
  <p:sorterViewPr>
    <p:cViewPr>
      <p:scale>
        <a:sx n="100" d="100"/>
        <a:sy n="100" d="100"/>
      </p:scale>
      <p:origin x="0" y="8960"/>
    </p:cViewPr>
  </p:sorterViewPr>
  <p:notesViewPr>
    <p:cSldViewPr snapToGrid="0" snapToObjects="1">
      <p:cViewPr varScale="1">
        <p:scale>
          <a:sx n="68" d="100"/>
          <a:sy n="68" d="100"/>
        </p:scale>
        <p:origin x="-2310" y="-90"/>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slideMaster" Target="slideMasters/slideMaster2.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slideMaster" Target="slideMasters/slideMaster1.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3.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679767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Aft>
                <a:spcPct val="0"/>
              </a:spcAft>
              <a:defRPr sz="1200">
                <a:solidFill>
                  <a:schemeClr val="tx1"/>
                </a:solidFill>
                <a:latin typeface="Arial" charset="0"/>
                <a:ea typeface="+mn-ea"/>
                <a:cs typeface="Arial" charset="0"/>
              </a:defRPr>
            </a:lvl1pPr>
          </a:lstStyle>
          <a:p>
            <a:pPr algn="ctr">
              <a:defRPr/>
            </a:pPr>
            <a:endParaRPr lang="en-US" dirty="0"/>
          </a:p>
        </p:txBody>
      </p:sp>
      <p:sp>
        <p:nvSpPr>
          <p:cNvPr id="6147"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Aft>
                <a:spcPct val="0"/>
              </a:spcAft>
              <a:defRPr sz="1200">
                <a:solidFill>
                  <a:schemeClr val="tx1"/>
                </a:solidFill>
                <a:latin typeface="Arial" charset="0"/>
                <a:ea typeface="+mn-ea"/>
                <a:cs typeface="Arial" charset="0"/>
              </a:defRPr>
            </a:lvl1pPr>
          </a:lstStyle>
          <a:p>
            <a:pPr>
              <a:defRPr/>
            </a:pPr>
            <a:endParaRPr lang="en-US" dirty="0">
              <a:latin typeface="Franklin Gothic Book"/>
              <a:cs typeface="Franklin Gothic Book"/>
            </a:endParaRPr>
          </a:p>
        </p:txBody>
      </p:sp>
      <p:sp>
        <p:nvSpPr>
          <p:cNvPr id="6148" name="Rectangle 4"/>
          <p:cNvSpPr>
            <a:spLocks noGrp="1" noChangeArrowheads="1"/>
          </p:cNvSpPr>
          <p:nvPr>
            <p:ph type="ftr" sz="quarter" idx="2"/>
          </p:nvPr>
        </p:nvSpPr>
        <p:spPr bwMode="auto">
          <a:xfrm>
            <a:off x="0" y="9429750"/>
            <a:ext cx="6797675"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Aft>
                <a:spcPct val="0"/>
              </a:spcAft>
              <a:defRPr sz="1200">
                <a:solidFill>
                  <a:schemeClr val="tx1"/>
                </a:solidFill>
                <a:latin typeface="Arial" charset="0"/>
                <a:ea typeface="+mn-ea"/>
                <a:cs typeface="Arial" charset="0"/>
              </a:defRPr>
            </a:lvl1pPr>
          </a:lstStyle>
          <a:p>
            <a:pPr algn="ctr">
              <a:defRPr/>
            </a:pPr>
            <a:endParaRPr lang="en-US" dirty="0"/>
          </a:p>
        </p:txBody>
      </p:sp>
      <p:sp>
        <p:nvSpPr>
          <p:cNvPr id="6149" name="Rectangle 5"/>
          <p:cNvSpPr>
            <a:spLocks noGrp="1" noChangeArrowheads="1"/>
          </p:cNvSpPr>
          <p:nvPr>
            <p:ph type="sldNum" sz="quarter" idx="3"/>
          </p:nvPr>
        </p:nvSpPr>
        <p:spPr bwMode="auto">
          <a:xfrm>
            <a:off x="3849688" y="9429750"/>
            <a:ext cx="294640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1"/>
                </a:solidFill>
              </a:defRPr>
            </a:lvl1pPr>
          </a:lstStyle>
          <a:p>
            <a:fld id="{9D2012EC-129D-174F-A305-62EBE193575D}" type="slidenum">
              <a:rPr lang="en-GB">
                <a:latin typeface="Franklin Gothic Book"/>
                <a:cs typeface="Franklin Gothic Book"/>
              </a:rPr>
              <a:pPr/>
              <a:t>‹#›</a:t>
            </a:fld>
            <a:endParaRPr lang="en-GB" dirty="0">
              <a:latin typeface="Franklin Gothic Book"/>
              <a:cs typeface="Franklin Gothic Book"/>
            </a:endParaRPr>
          </a:p>
        </p:txBody>
      </p:sp>
    </p:spTree>
    <p:extLst>
      <p:ext uri="{BB962C8B-B14F-4D97-AF65-F5344CB8AC3E}">
        <p14:creationId xmlns:p14="http://schemas.microsoft.com/office/powerpoint/2010/main" val="2406125402"/>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679767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Aft>
                <a:spcPct val="0"/>
              </a:spcAft>
              <a:defRPr lang="en-GB"/>
            </a:lvl1pPr>
          </a:lstStyle>
          <a:p>
            <a:pPr>
              <a:defRPr/>
            </a:pPr>
            <a:endParaRPr lang="en-GB" dirty="0"/>
          </a:p>
        </p:txBody>
      </p:sp>
      <p:sp>
        <p:nvSpPr>
          <p:cNvPr id="5123"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Aft>
                <a:spcPct val="0"/>
              </a:spcAft>
              <a:defRPr sz="1200">
                <a:solidFill>
                  <a:schemeClr val="tx1"/>
                </a:solidFill>
                <a:latin typeface="Franklin Gothic Book"/>
                <a:ea typeface="+mn-ea"/>
                <a:cs typeface="Franklin Gothic Book"/>
              </a:defRPr>
            </a:lvl1pPr>
          </a:lstStyle>
          <a:p>
            <a:pPr>
              <a:defRPr/>
            </a:pPr>
            <a:endParaRPr lang="en-US" dirty="0"/>
          </a:p>
        </p:txBody>
      </p:sp>
      <p:sp>
        <p:nvSpPr>
          <p:cNvPr id="39940" name="Rectangle 4"/>
          <p:cNvSpPr>
            <a:spLocks noGrp="1" noRot="1" noChangeAspect="1" noChangeArrowheads="1" noTextEdit="1"/>
          </p:cNvSpPr>
          <p:nvPr>
            <p:ph type="sldImg" idx="2"/>
          </p:nvPr>
        </p:nvSpPr>
        <p:spPr bwMode="auto">
          <a:xfrm>
            <a:off x="90488" y="744538"/>
            <a:ext cx="6616700"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5125" name="Rectangle 5"/>
          <p:cNvSpPr>
            <a:spLocks noGrp="1" noChangeArrowheads="1"/>
          </p:cNvSpPr>
          <p:nvPr>
            <p:ph type="body" sz="quarter" idx="3"/>
          </p:nvPr>
        </p:nvSpPr>
        <p:spPr bwMode="auto">
          <a:xfrm>
            <a:off x="679450" y="4716463"/>
            <a:ext cx="5438775"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126" name="Rectangle 6"/>
          <p:cNvSpPr>
            <a:spLocks noGrp="1" noChangeArrowheads="1"/>
          </p:cNvSpPr>
          <p:nvPr>
            <p:ph type="ftr" sz="quarter" idx="4"/>
          </p:nvPr>
        </p:nvSpPr>
        <p:spPr bwMode="auto">
          <a:xfrm>
            <a:off x="0" y="9429750"/>
            <a:ext cx="6797675"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spcAft>
                <a:spcPct val="0"/>
              </a:spcAft>
              <a:defRPr lang="en-GB"/>
            </a:lvl1pPr>
          </a:lstStyle>
          <a:p>
            <a:pPr>
              <a:defRPr/>
            </a:pPr>
            <a:endParaRPr lang="en-GB" dirty="0"/>
          </a:p>
        </p:txBody>
      </p:sp>
      <p:sp>
        <p:nvSpPr>
          <p:cNvPr id="5127" name="Rectangle 7"/>
          <p:cNvSpPr>
            <a:spLocks noGrp="1" noChangeArrowheads="1"/>
          </p:cNvSpPr>
          <p:nvPr>
            <p:ph type="sldNum" sz="quarter" idx="5"/>
          </p:nvPr>
        </p:nvSpPr>
        <p:spPr bwMode="auto">
          <a:xfrm>
            <a:off x="3849688" y="9429750"/>
            <a:ext cx="294640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1"/>
                </a:solidFill>
                <a:latin typeface="Franklin Gothic Book"/>
                <a:cs typeface="Franklin Gothic Book"/>
              </a:defRPr>
            </a:lvl1pPr>
          </a:lstStyle>
          <a:p>
            <a:fld id="{FD575486-124C-4241-91A7-0219FEF1B1CE}" type="slidenum">
              <a:rPr lang="en-GB" smtClean="0"/>
              <a:pPr/>
              <a:t>‹#›</a:t>
            </a:fld>
            <a:endParaRPr lang="en-GB" dirty="0"/>
          </a:p>
        </p:txBody>
      </p:sp>
    </p:spTree>
    <p:extLst>
      <p:ext uri="{BB962C8B-B14F-4D97-AF65-F5344CB8AC3E}">
        <p14:creationId xmlns:p14="http://schemas.microsoft.com/office/powerpoint/2010/main" val="3334028775"/>
      </p:ext>
    </p:extLst>
  </p:cSld>
  <p:clrMap bg1="lt1" tx1="dk1" bg2="lt2" tx2="dk2" accent1="accent1" accent2="accent2" accent3="accent3" accent4="accent4" accent5="accent5" accent6="accent6" hlink="hlink" folHlink="folHlink"/>
  <p:hf dt="0"/>
  <p:notesStyle>
    <a:lvl1pPr algn="l" rtl="0" eaLnBrk="0" fontAlgn="base" hangingPunct="0">
      <a:spcBef>
        <a:spcPct val="30000"/>
      </a:spcBef>
      <a:spcAft>
        <a:spcPct val="0"/>
      </a:spcAft>
      <a:defRPr sz="1200" kern="1200">
        <a:solidFill>
          <a:schemeClr val="tx1"/>
        </a:solidFill>
        <a:latin typeface="Franklin Gothic Book"/>
        <a:ea typeface="ＭＳ Ｐゴシック" charset="0"/>
        <a:cs typeface="Franklin Gothic Book"/>
      </a:defRPr>
    </a:lvl1pPr>
    <a:lvl2pPr marL="457200" algn="l" rtl="0" eaLnBrk="0" fontAlgn="base" hangingPunct="0">
      <a:spcBef>
        <a:spcPct val="30000"/>
      </a:spcBef>
      <a:spcAft>
        <a:spcPct val="0"/>
      </a:spcAft>
      <a:defRPr sz="1200" kern="1200">
        <a:solidFill>
          <a:schemeClr val="tx1"/>
        </a:solidFill>
        <a:latin typeface="Franklin Gothic Book"/>
        <a:ea typeface="Franklin Gothic Book"/>
        <a:cs typeface="Franklin Gothic Book"/>
      </a:defRPr>
    </a:lvl2pPr>
    <a:lvl3pPr marL="914400" algn="l" rtl="0" eaLnBrk="0" fontAlgn="base" hangingPunct="0">
      <a:spcBef>
        <a:spcPct val="30000"/>
      </a:spcBef>
      <a:spcAft>
        <a:spcPct val="0"/>
      </a:spcAft>
      <a:defRPr sz="1200" kern="1200">
        <a:solidFill>
          <a:schemeClr val="tx1"/>
        </a:solidFill>
        <a:latin typeface="Franklin Gothic Book"/>
        <a:ea typeface="Franklin Gothic Book"/>
        <a:cs typeface="Franklin Gothic Book"/>
      </a:defRPr>
    </a:lvl3pPr>
    <a:lvl4pPr marL="1371600" algn="l" rtl="0" eaLnBrk="0" fontAlgn="base" hangingPunct="0">
      <a:spcBef>
        <a:spcPct val="30000"/>
      </a:spcBef>
      <a:spcAft>
        <a:spcPct val="0"/>
      </a:spcAft>
      <a:defRPr sz="1200" kern="1200">
        <a:solidFill>
          <a:schemeClr val="tx1"/>
        </a:solidFill>
        <a:latin typeface="Franklin Gothic Book"/>
        <a:ea typeface="Franklin Gothic Book"/>
        <a:cs typeface="Franklin Gothic Book"/>
      </a:defRPr>
    </a:lvl4pPr>
    <a:lvl5pPr marL="1828800" algn="l" rtl="0" eaLnBrk="0" fontAlgn="base" hangingPunct="0">
      <a:spcBef>
        <a:spcPct val="30000"/>
      </a:spcBef>
      <a:spcAft>
        <a:spcPct val="0"/>
      </a:spcAft>
      <a:defRPr sz="1200" kern="1200">
        <a:solidFill>
          <a:schemeClr val="tx1"/>
        </a:solidFill>
        <a:latin typeface="Franklin Gothic Book"/>
        <a:ea typeface="Franklin Gothic Book"/>
        <a:cs typeface="Franklin Gothic Book"/>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lstStyle/>
          <a:p>
            <a:endParaRPr lang="en-GB" dirty="0"/>
          </a:p>
        </p:txBody>
      </p:sp>
      <p:sp>
        <p:nvSpPr>
          <p:cNvPr id="4" name="Header Placeholder 3" hidden="1"/>
          <p:cNvSpPr>
            <a:spLocks noGrp="1"/>
          </p:cNvSpPr>
          <p:nvPr>
            <p:ph type="hdr" sz="quarter" idx="10"/>
          </p:nvPr>
        </p:nvSpPr>
        <p:spPr>
          <a:xfrm>
            <a:off x="0" y="0"/>
            <a:ext cx="6797675" cy="496888"/>
          </a:xfrm>
        </p:spPr>
        <p:txBody>
          <a:bodyPr/>
          <a:lstStyle/>
          <a:p>
            <a:pPr>
              <a:defRPr/>
            </a:pPr>
            <a:endParaRPr lang="en-US" dirty="0"/>
          </a:p>
        </p:txBody>
      </p:sp>
      <p:sp>
        <p:nvSpPr>
          <p:cNvPr id="5" name="Footer Placeholder 4" hidden="1"/>
          <p:cNvSpPr>
            <a:spLocks noGrp="1"/>
          </p:cNvSpPr>
          <p:nvPr>
            <p:ph type="ftr" sz="quarter" idx="11"/>
          </p:nvPr>
        </p:nvSpPr>
        <p:spPr>
          <a:xfrm>
            <a:off x="0" y="9429750"/>
            <a:ext cx="6797675" cy="496888"/>
          </a:xfrm>
        </p:spPr>
        <p:txBody>
          <a:bodyPr/>
          <a:lstStyle/>
          <a:p>
            <a:pPr>
              <a:defRPr/>
            </a:pPr>
            <a:endParaRPr lang="en-US" dirty="0"/>
          </a:p>
        </p:txBody>
      </p:sp>
      <p:sp>
        <p:nvSpPr>
          <p:cNvPr id="6" name="Slide Number Placeholder 5"/>
          <p:cNvSpPr>
            <a:spLocks noGrp="1"/>
          </p:cNvSpPr>
          <p:nvPr>
            <p:ph type="sldNum" sz="quarter" idx="12"/>
          </p:nvPr>
        </p:nvSpPr>
        <p:spPr/>
        <p:txBody>
          <a:bodyPr/>
          <a:lstStyle/>
          <a:p>
            <a:fld id="{FD575486-124C-4241-91A7-0219FEF1B1CE}" type="slidenum">
              <a:rPr lang="en-GB" smtClean="0"/>
              <a:pPr/>
              <a:t>1</a:t>
            </a:fld>
            <a:endParaRPr lang="en-GB" dirty="0"/>
          </a:p>
        </p:txBody>
      </p:sp>
    </p:spTree>
    <p:extLst>
      <p:ext uri="{BB962C8B-B14F-4D97-AF65-F5344CB8AC3E}">
        <p14:creationId xmlns:p14="http://schemas.microsoft.com/office/powerpoint/2010/main" val="7872895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2.xml"/></Relationships>
</file>

<file path=ppt/slideLayouts/_rels/slideLayout53.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3.xml"/></Relationships>
</file>

<file path=ppt/slideLayouts/_rels/slideLayout5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4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B6E079F-0502-CC4C-9C8B-39554E94F19E}" type="datetime3">
              <a:rPr lang="en-GB" smtClean="0"/>
              <a:pPr/>
              <a:t>10 April, 2019</a:t>
            </a:fld>
            <a:endParaRPr lang="en-GB" dirty="0"/>
          </a:p>
        </p:txBody>
      </p:sp>
      <p:sp>
        <p:nvSpPr>
          <p:cNvPr id="4" name="Footer Placeholder 3"/>
          <p:cNvSpPr>
            <a:spLocks noGrp="1"/>
          </p:cNvSpPr>
          <p:nvPr>
            <p:ph type="ftr" sz="quarter" idx="11"/>
          </p:nvPr>
        </p:nvSpPr>
        <p:spPr>
          <a:xfrm>
            <a:off x="0" y="6480000"/>
            <a:ext cx="12192000" cy="378000"/>
          </a:xfrm>
        </p:spPr>
        <p:txBody>
          <a:bodyPr/>
          <a:lstStyle>
            <a:lvl1pPr algn="ctr">
              <a:defRPr lang="en-GB"/>
            </a:lvl1pPr>
          </a:lstStyle>
          <a:p>
            <a:endParaRPr lang="en-GB" dirty="0"/>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ectangle 5"/>
          <p:cNvSpPr/>
          <p:nvPr userDrawn="1"/>
        </p:nvSpPr>
        <p:spPr>
          <a:xfrm>
            <a:off x="0" y="0"/>
            <a:ext cx="12192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dirty="0">
                <a:latin typeface="Franklin Gothic Book"/>
              </a:rPr>
              <a:t>Simple layouts</a:t>
            </a:r>
          </a:p>
        </p:txBody>
      </p:sp>
      <p:grpSp>
        <p:nvGrpSpPr>
          <p:cNvPr id="7" name="Group 6"/>
          <p:cNvGrpSpPr/>
          <p:nvPr userDrawn="1"/>
        </p:nvGrpSpPr>
        <p:grpSpPr>
          <a:xfrm>
            <a:off x="-1204383" y="0"/>
            <a:ext cx="13203809" cy="7638450"/>
            <a:chOff x="-903288" y="0"/>
            <a:chExt cx="9902857" cy="7638450"/>
          </a:xfrm>
        </p:grpSpPr>
        <p:cxnSp>
          <p:nvCxnSpPr>
            <p:cNvPr id="8" name="Straight Connector 7"/>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7319894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Chart + text">
    <p:spTree>
      <p:nvGrpSpPr>
        <p:cNvPr id="1" name=""/>
        <p:cNvGrpSpPr/>
        <p:nvPr/>
      </p:nvGrpSpPr>
      <p:grpSpPr>
        <a:xfrm>
          <a:off x="0" y="0"/>
          <a:ext cx="0" cy="0"/>
          <a:chOff x="0" y="0"/>
          <a:chExt cx="0" cy="0"/>
        </a:xfrm>
      </p:grpSpPr>
      <p:sp>
        <p:nvSpPr>
          <p:cNvPr id="15" name="Round Same Side Corner Rectangle 14"/>
          <p:cNvSpPr/>
          <p:nvPr userDrawn="1"/>
        </p:nvSpPr>
        <p:spPr>
          <a:xfrm>
            <a:off x="958848" y="1446245"/>
            <a:ext cx="4806953" cy="4999799"/>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sz="1200" dirty="0">
              <a:latin typeface="Franklin Gothic Book"/>
            </a:endParaRPr>
          </a:p>
        </p:txBody>
      </p:sp>
      <p:sp>
        <p:nvSpPr>
          <p:cNvPr id="19" name="Content Placeholder 8"/>
          <p:cNvSpPr>
            <a:spLocks noGrp="1"/>
          </p:cNvSpPr>
          <p:nvPr>
            <p:ph sz="quarter" idx="19" hasCustomPrompt="1"/>
          </p:nvPr>
        </p:nvSpPr>
        <p:spPr>
          <a:xfrm>
            <a:off x="958849" y="1446245"/>
            <a:ext cx="4773084" cy="4999799"/>
          </a:xfrm>
        </p:spPr>
        <p:txBody>
          <a:bodyPr/>
          <a:lstStyle>
            <a:lvl5pPr marL="0" indent="0">
              <a:defRPr baseline="0">
                <a:latin typeface="Franklin Gothic Book" panose="020B0503020102020204" pitchFamily="34" charset="0"/>
              </a:defRPr>
            </a:lvl5pPr>
          </a:lstStyle>
          <a:p>
            <a:pPr lvl="4"/>
            <a:r>
              <a:rPr lang="en-GB" dirty="0"/>
              <a:t>Click icon to insert object</a:t>
            </a: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2" name="Date Placeholder 3"/>
          <p:cNvSpPr>
            <a:spLocks noGrp="1"/>
          </p:cNvSpPr>
          <p:nvPr>
            <p:ph type="dt" sz="half" idx="2"/>
          </p:nvPr>
        </p:nvSpPr>
        <p:spPr>
          <a:xfrm>
            <a:off x="958848" y="6480000"/>
            <a:ext cx="2495552" cy="378000"/>
          </a:xfrm>
          <a:prstGeom prst="rect">
            <a:avLst/>
          </a:prstGeom>
        </p:spPr>
        <p:txBody>
          <a:bodyPr lIns="0" tIns="0" rIns="0" bIns="0" anchor="ctr"/>
          <a:lstStyle>
            <a:lvl1pPr>
              <a:defRPr sz="800">
                <a:solidFill>
                  <a:schemeClr val="accent1"/>
                </a:solidFill>
              </a:defRPr>
            </a:lvl1pPr>
          </a:lstStyle>
          <a:p>
            <a:fld id="{C70A5BBD-BD63-F344-B625-7C085C238913}" type="datetime3">
              <a:rPr lang="en-GB" smtClean="0"/>
              <a:t>10 April, 2019</a:t>
            </a:fld>
            <a:endParaRPr lang="en-GB" dirty="0"/>
          </a:p>
        </p:txBody>
      </p:sp>
      <p:sp>
        <p:nvSpPr>
          <p:cNvPr id="103" name="Footer Placeholder 4"/>
          <p:cNvSpPr>
            <a:spLocks noGrp="1"/>
          </p:cNvSpPr>
          <p:nvPr>
            <p:ph type="ftr" sz="quarter" idx="3"/>
          </p:nvPr>
        </p:nvSpPr>
        <p:spPr>
          <a:xfrm>
            <a:off x="0" y="6480000"/>
            <a:ext cx="12192000" cy="378000"/>
          </a:xfrm>
          <a:prstGeom prst="rect">
            <a:avLst/>
          </a:prstGeom>
        </p:spPr>
        <p:txBody>
          <a:bodyPr lIns="0" tIns="0" rIns="0" bIns="0" anchor="ctr"/>
          <a:lstStyle>
            <a:lvl1pPr algn="ctr">
              <a:defRPr lang="en-GB"/>
            </a:lvl1pPr>
          </a:lstStyle>
          <a:p>
            <a:endParaRPr lang="en-GB" dirty="0"/>
          </a:p>
        </p:txBody>
      </p:sp>
      <p:sp>
        <p:nvSpPr>
          <p:cNvPr id="105" name="Slide Number Placeholder 5"/>
          <p:cNvSpPr>
            <a:spLocks noGrp="1"/>
          </p:cNvSpPr>
          <p:nvPr>
            <p:ph type="sldNum" sz="quarter" idx="4"/>
          </p:nvPr>
        </p:nvSpPr>
        <p:spPr>
          <a:xfrm>
            <a:off x="11039423" y="6480000"/>
            <a:ext cx="480003"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6" name="Text Placeholder 3"/>
          <p:cNvSpPr>
            <a:spLocks noGrp="1"/>
          </p:cNvSpPr>
          <p:nvPr>
            <p:ph type="body" sz="quarter" idx="16"/>
          </p:nvPr>
        </p:nvSpPr>
        <p:spPr>
          <a:xfrm>
            <a:off x="6405033" y="1445893"/>
            <a:ext cx="4804833" cy="719137"/>
          </a:xfrm>
        </p:spPr>
        <p:txBody>
          <a:bodyPr/>
          <a:lstStyle>
            <a:lvl1pPr>
              <a:defRPr>
                <a:latin typeface="Franklin Gothic Medium" panose="020B0603020102020204" pitchFamily="34" charset="0"/>
              </a:defRPr>
            </a:lvl1pPr>
          </a:lstStyle>
          <a:p>
            <a:pPr lvl="0"/>
            <a:r>
              <a:rPr lang="en-US" dirty="0"/>
              <a:t>Click to edit Master text styles</a:t>
            </a:r>
          </a:p>
        </p:txBody>
      </p:sp>
      <p:sp>
        <p:nvSpPr>
          <p:cNvPr id="17" name="Text Placeholder 5"/>
          <p:cNvSpPr>
            <a:spLocks noGrp="1"/>
          </p:cNvSpPr>
          <p:nvPr>
            <p:ph type="body" sz="quarter" idx="17" hasCustomPrompt="1"/>
          </p:nvPr>
        </p:nvSpPr>
        <p:spPr>
          <a:xfrm>
            <a:off x="6405033" y="2165031"/>
            <a:ext cx="4804833" cy="433340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8900344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Chart + tex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2" name="Date Placeholder 3"/>
          <p:cNvSpPr>
            <a:spLocks noGrp="1"/>
          </p:cNvSpPr>
          <p:nvPr>
            <p:ph type="dt" sz="half" idx="2"/>
          </p:nvPr>
        </p:nvSpPr>
        <p:spPr>
          <a:xfrm>
            <a:off x="958848" y="6480000"/>
            <a:ext cx="2495552" cy="378000"/>
          </a:xfrm>
          <a:prstGeom prst="rect">
            <a:avLst/>
          </a:prstGeom>
        </p:spPr>
        <p:txBody>
          <a:bodyPr lIns="0" tIns="0" rIns="0" bIns="0" anchor="ctr"/>
          <a:lstStyle>
            <a:lvl1pPr>
              <a:defRPr sz="800">
                <a:solidFill>
                  <a:schemeClr val="accent1"/>
                </a:solidFill>
              </a:defRPr>
            </a:lvl1pPr>
          </a:lstStyle>
          <a:p>
            <a:fld id="{C70A5BBD-BD63-F344-B625-7C085C238913}" type="datetime3">
              <a:rPr lang="en-GB" smtClean="0"/>
              <a:t>10 April, 2019</a:t>
            </a:fld>
            <a:endParaRPr lang="en-GB" dirty="0"/>
          </a:p>
        </p:txBody>
      </p:sp>
      <p:sp>
        <p:nvSpPr>
          <p:cNvPr id="103" name="Footer Placeholder 4"/>
          <p:cNvSpPr>
            <a:spLocks noGrp="1"/>
          </p:cNvSpPr>
          <p:nvPr>
            <p:ph type="ftr" sz="quarter" idx="3"/>
          </p:nvPr>
        </p:nvSpPr>
        <p:spPr>
          <a:xfrm>
            <a:off x="0" y="6480000"/>
            <a:ext cx="12192000" cy="378000"/>
          </a:xfrm>
          <a:prstGeom prst="rect">
            <a:avLst/>
          </a:prstGeom>
        </p:spPr>
        <p:txBody>
          <a:bodyPr lIns="0" tIns="0" rIns="0" bIns="0" anchor="ctr"/>
          <a:lstStyle>
            <a:lvl1pPr algn="ctr">
              <a:defRPr lang="en-GB"/>
            </a:lvl1pPr>
          </a:lstStyle>
          <a:p>
            <a:endParaRPr lang="en-GB" dirty="0"/>
          </a:p>
        </p:txBody>
      </p:sp>
      <p:sp>
        <p:nvSpPr>
          <p:cNvPr id="105" name="Slide Number Placeholder 5"/>
          <p:cNvSpPr>
            <a:spLocks noGrp="1"/>
          </p:cNvSpPr>
          <p:nvPr>
            <p:ph type="sldNum" sz="quarter" idx="4"/>
          </p:nvPr>
        </p:nvSpPr>
        <p:spPr>
          <a:xfrm>
            <a:off x="11039423" y="6480000"/>
            <a:ext cx="480003"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5" name="Round Same Side Corner Rectangle 14"/>
          <p:cNvSpPr/>
          <p:nvPr userDrawn="1"/>
        </p:nvSpPr>
        <p:spPr>
          <a:xfrm>
            <a:off x="958848" y="1436915"/>
            <a:ext cx="4806953" cy="5009130"/>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sz="1200" dirty="0">
              <a:latin typeface="Franklin Gothic Book"/>
            </a:endParaRPr>
          </a:p>
        </p:txBody>
      </p:sp>
      <p:sp>
        <p:nvSpPr>
          <p:cNvPr id="16" name="Text Placeholder 3"/>
          <p:cNvSpPr>
            <a:spLocks noGrp="1"/>
          </p:cNvSpPr>
          <p:nvPr>
            <p:ph type="body" sz="quarter" idx="16"/>
          </p:nvPr>
        </p:nvSpPr>
        <p:spPr>
          <a:xfrm>
            <a:off x="6405033" y="1449388"/>
            <a:ext cx="4804833" cy="719137"/>
          </a:xfrm>
        </p:spPr>
        <p:txBody>
          <a:bodyPr/>
          <a:lstStyle>
            <a:lvl1pPr>
              <a:defRPr>
                <a:latin typeface="Franklin Gothic Medium" panose="020B0603020102020204" pitchFamily="34" charset="0"/>
              </a:defRPr>
            </a:lvl1pPr>
          </a:lstStyle>
          <a:p>
            <a:pPr lvl="0"/>
            <a:r>
              <a:rPr lang="en-US" dirty="0"/>
              <a:t>Click to edit Master text styles</a:t>
            </a:r>
          </a:p>
        </p:txBody>
      </p:sp>
      <p:sp>
        <p:nvSpPr>
          <p:cNvPr id="17" name="Text Placeholder 5"/>
          <p:cNvSpPr>
            <a:spLocks noGrp="1"/>
          </p:cNvSpPr>
          <p:nvPr>
            <p:ph type="body" sz="quarter" idx="17"/>
          </p:nvPr>
        </p:nvSpPr>
        <p:spPr>
          <a:xfrm>
            <a:off x="6405033" y="2202480"/>
            <a:ext cx="4804833" cy="429595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Text Placeholder 3"/>
          <p:cNvSpPr>
            <a:spLocks noGrp="1"/>
          </p:cNvSpPr>
          <p:nvPr>
            <p:ph type="body" sz="quarter" idx="18"/>
          </p:nvPr>
        </p:nvSpPr>
        <p:spPr>
          <a:xfrm>
            <a:off x="1132941" y="1498738"/>
            <a:ext cx="4439131" cy="566737"/>
          </a:xfrm>
        </p:spPr>
        <p:txBody>
          <a:bodyPr/>
          <a:lstStyle>
            <a:lvl1pPr>
              <a:defRPr sz="1800">
                <a:latin typeface="Franklin Gothic Medium" panose="020B0603020102020204" pitchFamily="34" charset="0"/>
              </a:defRPr>
            </a:lvl1pPr>
          </a:lstStyle>
          <a:p>
            <a:pPr lvl="0"/>
            <a:r>
              <a:rPr lang="en-US" dirty="0"/>
              <a:t>Click to edit Master text styles</a:t>
            </a:r>
          </a:p>
        </p:txBody>
      </p:sp>
      <p:sp>
        <p:nvSpPr>
          <p:cNvPr id="19" name="Content Placeholder 8"/>
          <p:cNvSpPr>
            <a:spLocks noGrp="1"/>
          </p:cNvSpPr>
          <p:nvPr>
            <p:ph sz="quarter" idx="19" hasCustomPrompt="1"/>
          </p:nvPr>
        </p:nvSpPr>
        <p:spPr>
          <a:xfrm>
            <a:off x="958849" y="2202481"/>
            <a:ext cx="4773084" cy="4243564"/>
          </a:xfrm>
        </p:spPr>
        <p:txBody>
          <a:bodyPr/>
          <a:lstStyle>
            <a:lvl5pPr marL="0" indent="0">
              <a:defRPr baseline="0">
                <a:latin typeface="Franklin Gothic Book" panose="020B0503020102020204" pitchFamily="34" charset="0"/>
              </a:defRPr>
            </a:lvl5pPr>
          </a:lstStyle>
          <a:p>
            <a:pPr lvl="4"/>
            <a:r>
              <a:rPr lang="en-GB" dirty="0"/>
              <a:t>Click icon to insert object</a:t>
            </a:r>
          </a:p>
        </p:txBody>
      </p:sp>
    </p:spTree>
    <p:extLst>
      <p:ext uri="{BB962C8B-B14F-4D97-AF65-F5344CB8AC3E}">
        <p14:creationId xmlns:p14="http://schemas.microsoft.com/office/powerpoint/2010/main" val="27048841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 large chart">
    <p:spTree>
      <p:nvGrpSpPr>
        <p:cNvPr id="1" name=""/>
        <p:cNvGrpSpPr/>
        <p:nvPr/>
      </p:nvGrpSpPr>
      <p:grpSpPr>
        <a:xfrm>
          <a:off x="0" y="0"/>
          <a:ext cx="0" cy="0"/>
          <a:chOff x="0" y="0"/>
          <a:chExt cx="0" cy="0"/>
        </a:xfrm>
      </p:grpSpPr>
      <p:sp>
        <p:nvSpPr>
          <p:cNvPr id="5" name="Round Same Side Corner Rectangle 4"/>
          <p:cNvSpPr/>
          <p:nvPr userDrawn="1"/>
        </p:nvSpPr>
        <p:spPr>
          <a:xfrm>
            <a:off x="4813301" y="1436915"/>
            <a:ext cx="6385984" cy="5024212"/>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sz="1200" dirty="0">
              <a:latin typeface="Franklin Gothic Book"/>
            </a:endParaRPr>
          </a:p>
        </p:txBody>
      </p:sp>
      <p:sp>
        <p:nvSpPr>
          <p:cNvPr id="9" name="Content Placeholder 8"/>
          <p:cNvSpPr>
            <a:spLocks noGrp="1"/>
          </p:cNvSpPr>
          <p:nvPr>
            <p:ph sz="quarter" idx="17" hasCustomPrompt="1"/>
          </p:nvPr>
        </p:nvSpPr>
        <p:spPr>
          <a:xfrm>
            <a:off x="4813301" y="1418042"/>
            <a:ext cx="6385984" cy="5043084"/>
          </a:xfrm>
        </p:spPr>
        <p:txBody>
          <a:bodyPr/>
          <a:lstStyle>
            <a:lvl5pPr marL="0" indent="0">
              <a:defRPr baseline="0">
                <a:latin typeface="Franklin Gothic Book" panose="020B0503020102020204" pitchFamily="34" charset="0"/>
              </a:defRPr>
            </a:lvl5pPr>
          </a:lstStyle>
          <a:p>
            <a:pPr lvl="4"/>
            <a:r>
              <a:rPr lang="en-GB" dirty="0"/>
              <a:t>Click icon to insert object</a:t>
            </a: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0" name="Date Placeholder 3"/>
          <p:cNvSpPr>
            <a:spLocks noGrp="1"/>
          </p:cNvSpPr>
          <p:nvPr>
            <p:ph type="dt" sz="half" idx="2"/>
          </p:nvPr>
        </p:nvSpPr>
        <p:spPr>
          <a:xfrm>
            <a:off x="958848" y="6480000"/>
            <a:ext cx="2495552"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10 April, 2019</a:t>
            </a:fld>
            <a:endParaRPr lang="en-GB" dirty="0"/>
          </a:p>
        </p:txBody>
      </p:sp>
      <p:sp>
        <p:nvSpPr>
          <p:cNvPr id="101" name="Footer Placeholder 4"/>
          <p:cNvSpPr>
            <a:spLocks noGrp="1"/>
          </p:cNvSpPr>
          <p:nvPr>
            <p:ph type="ftr" sz="quarter" idx="3"/>
          </p:nvPr>
        </p:nvSpPr>
        <p:spPr>
          <a:xfrm>
            <a:off x="0" y="6480000"/>
            <a:ext cx="12192000" cy="378000"/>
          </a:xfrm>
          <a:prstGeom prst="rect">
            <a:avLst/>
          </a:prstGeom>
        </p:spPr>
        <p:txBody>
          <a:bodyPr lIns="0" tIns="0" rIns="0" bIns="0" anchor="ctr"/>
          <a:lstStyle>
            <a:lvl1pPr algn="ctr">
              <a:defRPr lang="en-GB"/>
            </a:lvl1pPr>
          </a:lstStyle>
          <a:p>
            <a:endParaRPr lang="en-GB" dirty="0"/>
          </a:p>
        </p:txBody>
      </p:sp>
      <p:sp>
        <p:nvSpPr>
          <p:cNvPr id="103" name="Slide Number Placeholder 5"/>
          <p:cNvSpPr>
            <a:spLocks noGrp="1"/>
          </p:cNvSpPr>
          <p:nvPr>
            <p:ph type="sldNum" sz="quarter" idx="4"/>
          </p:nvPr>
        </p:nvSpPr>
        <p:spPr>
          <a:xfrm>
            <a:off x="11039423" y="6480000"/>
            <a:ext cx="480003"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6"/>
          </p:nvPr>
        </p:nvSpPr>
        <p:spPr>
          <a:xfrm>
            <a:off x="958851" y="1436915"/>
            <a:ext cx="3359148" cy="504961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25511092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large chart + text">
    <p:spTree>
      <p:nvGrpSpPr>
        <p:cNvPr id="1" name=""/>
        <p:cNvGrpSpPr/>
        <p:nvPr/>
      </p:nvGrpSpPr>
      <p:grpSpPr>
        <a:xfrm>
          <a:off x="0" y="0"/>
          <a:ext cx="0" cy="0"/>
          <a:chOff x="0" y="0"/>
          <a:chExt cx="0" cy="0"/>
        </a:xfrm>
      </p:grpSpPr>
      <p:sp>
        <p:nvSpPr>
          <p:cNvPr id="5" name="Round Same Side Corner Rectangle 4"/>
          <p:cNvSpPr/>
          <p:nvPr userDrawn="1"/>
        </p:nvSpPr>
        <p:spPr>
          <a:xfrm>
            <a:off x="516467" y="1446245"/>
            <a:ext cx="6385984" cy="5025199"/>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sz="1200" dirty="0">
              <a:latin typeface="Franklin Gothic Book"/>
            </a:endParaRPr>
          </a:p>
        </p:txBody>
      </p:sp>
      <p:sp>
        <p:nvSpPr>
          <p:cNvPr id="9" name="Content Placeholder 8"/>
          <p:cNvSpPr>
            <a:spLocks noGrp="1"/>
          </p:cNvSpPr>
          <p:nvPr>
            <p:ph sz="quarter" idx="17" hasCustomPrompt="1"/>
          </p:nvPr>
        </p:nvSpPr>
        <p:spPr>
          <a:xfrm>
            <a:off x="501651" y="1446245"/>
            <a:ext cx="6385984" cy="5011705"/>
          </a:xfrm>
        </p:spPr>
        <p:txBody>
          <a:bodyPr/>
          <a:lstStyle>
            <a:lvl5pPr marL="0" indent="0">
              <a:defRPr baseline="0">
                <a:latin typeface="Franklin Gothic Book" panose="020B0503020102020204" pitchFamily="34" charset="0"/>
              </a:defRPr>
            </a:lvl5pPr>
          </a:lstStyle>
          <a:p>
            <a:pPr lvl="4"/>
            <a:r>
              <a:rPr lang="en-GB" dirty="0"/>
              <a:t>Click icon to insert object</a:t>
            </a: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0" name="Date Placeholder 3"/>
          <p:cNvSpPr>
            <a:spLocks noGrp="1"/>
          </p:cNvSpPr>
          <p:nvPr>
            <p:ph type="dt" sz="half" idx="2"/>
          </p:nvPr>
        </p:nvSpPr>
        <p:spPr>
          <a:xfrm>
            <a:off x="958848" y="6480000"/>
            <a:ext cx="2495552"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10 April, 2019</a:t>
            </a:fld>
            <a:endParaRPr lang="en-GB" dirty="0"/>
          </a:p>
        </p:txBody>
      </p:sp>
      <p:sp>
        <p:nvSpPr>
          <p:cNvPr id="101" name="Footer Placeholder 4"/>
          <p:cNvSpPr>
            <a:spLocks noGrp="1"/>
          </p:cNvSpPr>
          <p:nvPr>
            <p:ph type="ftr" sz="quarter" idx="3"/>
          </p:nvPr>
        </p:nvSpPr>
        <p:spPr>
          <a:xfrm>
            <a:off x="0" y="6480000"/>
            <a:ext cx="12192000" cy="378000"/>
          </a:xfrm>
          <a:prstGeom prst="rect">
            <a:avLst/>
          </a:prstGeom>
        </p:spPr>
        <p:txBody>
          <a:bodyPr lIns="0" tIns="0" rIns="0" bIns="0" anchor="ctr"/>
          <a:lstStyle>
            <a:lvl1pPr algn="ctr">
              <a:defRPr lang="en-GB"/>
            </a:lvl1pPr>
          </a:lstStyle>
          <a:p>
            <a:endParaRPr lang="en-GB" dirty="0"/>
          </a:p>
        </p:txBody>
      </p:sp>
      <p:sp>
        <p:nvSpPr>
          <p:cNvPr id="103" name="Slide Number Placeholder 5"/>
          <p:cNvSpPr>
            <a:spLocks noGrp="1"/>
          </p:cNvSpPr>
          <p:nvPr>
            <p:ph type="sldNum" sz="quarter" idx="4"/>
          </p:nvPr>
        </p:nvSpPr>
        <p:spPr>
          <a:xfrm>
            <a:off x="11039423" y="6480000"/>
            <a:ext cx="480003"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6"/>
          </p:nvPr>
        </p:nvSpPr>
        <p:spPr>
          <a:xfrm>
            <a:off x="7380819" y="1446245"/>
            <a:ext cx="3845981" cy="503393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41683176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hart + chart">
    <p:spTree>
      <p:nvGrpSpPr>
        <p:cNvPr id="1" name=""/>
        <p:cNvGrpSpPr/>
        <p:nvPr/>
      </p:nvGrpSpPr>
      <p:grpSpPr>
        <a:xfrm>
          <a:off x="0" y="0"/>
          <a:ext cx="0" cy="0"/>
          <a:chOff x="0" y="0"/>
          <a:chExt cx="0" cy="0"/>
        </a:xfrm>
      </p:grpSpPr>
      <p:sp>
        <p:nvSpPr>
          <p:cNvPr id="5" name="Round Same Side Corner Rectangle 4"/>
          <p:cNvSpPr/>
          <p:nvPr userDrawn="1"/>
        </p:nvSpPr>
        <p:spPr>
          <a:xfrm>
            <a:off x="960966" y="1447801"/>
            <a:ext cx="4798481" cy="5013325"/>
          </a:xfrm>
          <a:prstGeom prst="round2SameRect">
            <a:avLst>
              <a:gd name="adj1" fmla="val 2774"/>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sz="1200" dirty="0">
              <a:latin typeface="Franklin Gothic Book"/>
            </a:endParaRPr>
          </a:p>
        </p:txBody>
      </p:sp>
      <p:sp>
        <p:nvSpPr>
          <p:cNvPr id="104" name="Round Same Side Corner Rectangle 103"/>
          <p:cNvSpPr/>
          <p:nvPr userDrawn="1"/>
        </p:nvSpPr>
        <p:spPr>
          <a:xfrm>
            <a:off x="6426201" y="1447801"/>
            <a:ext cx="4806951" cy="5012437"/>
          </a:xfrm>
          <a:prstGeom prst="round2SameRect">
            <a:avLst>
              <a:gd name="adj1" fmla="val 2774"/>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sz="1200" dirty="0">
              <a:latin typeface="Franklin Gothic Book"/>
            </a:endParaRPr>
          </a:p>
        </p:txBody>
      </p:sp>
      <p:sp>
        <p:nvSpPr>
          <p:cNvPr id="4" name="Content Placeholder 3"/>
          <p:cNvSpPr>
            <a:spLocks noGrp="1"/>
          </p:cNvSpPr>
          <p:nvPr>
            <p:ph sz="quarter" idx="10" hasCustomPrompt="1"/>
          </p:nvPr>
        </p:nvSpPr>
        <p:spPr>
          <a:xfrm>
            <a:off x="958851" y="1447801"/>
            <a:ext cx="4800600" cy="5038726"/>
          </a:xfrm>
        </p:spPr>
        <p:txBody>
          <a:bodyPr/>
          <a:lstStyle>
            <a:lvl1pPr>
              <a:defRPr baseline="0"/>
            </a:lvl1pPr>
          </a:lstStyle>
          <a:p>
            <a:pPr lvl="0"/>
            <a:r>
              <a:rPr lang="en-US" dirty="0"/>
              <a:t>Click icon to insert object</a:t>
            </a:r>
          </a:p>
        </p:txBody>
      </p:sp>
      <p:sp>
        <p:nvSpPr>
          <p:cNvPr id="13" name="Content Placeholder 3"/>
          <p:cNvSpPr>
            <a:spLocks noGrp="1"/>
          </p:cNvSpPr>
          <p:nvPr>
            <p:ph sz="quarter" idx="11" hasCustomPrompt="1"/>
          </p:nvPr>
        </p:nvSpPr>
        <p:spPr>
          <a:xfrm>
            <a:off x="6426200" y="1447802"/>
            <a:ext cx="4800600" cy="5038725"/>
          </a:xfrm>
        </p:spPr>
        <p:txBody>
          <a:bodyPr/>
          <a:lstStyle>
            <a:lvl1pPr>
              <a:defRPr baseline="0"/>
            </a:lvl1pPr>
          </a:lstStyle>
          <a:p>
            <a:pPr lvl="0"/>
            <a:r>
              <a:rPr lang="en-US" dirty="0"/>
              <a:t>Click icon to insert object</a:t>
            </a: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2" name="Date Placeholder 3"/>
          <p:cNvSpPr>
            <a:spLocks noGrp="1"/>
          </p:cNvSpPr>
          <p:nvPr>
            <p:ph type="dt" sz="half" idx="2"/>
          </p:nvPr>
        </p:nvSpPr>
        <p:spPr>
          <a:xfrm>
            <a:off x="958848" y="6480000"/>
            <a:ext cx="2495552" cy="378000"/>
          </a:xfrm>
          <a:prstGeom prst="rect">
            <a:avLst/>
          </a:prstGeom>
        </p:spPr>
        <p:txBody>
          <a:bodyPr lIns="0" tIns="0" rIns="0" bIns="0" anchor="ctr"/>
          <a:lstStyle>
            <a:lvl1pPr>
              <a:defRPr sz="800">
                <a:solidFill>
                  <a:schemeClr val="accent1"/>
                </a:solidFill>
              </a:defRPr>
            </a:lvl1pPr>
          </a:lstStyle>
          <a:p>
            <a:fld id="{C70A5BBD-BD63-F344-B625-7C085C238913}" type="datetime3">
              <a:rPr lang="en-GB" smtClean="0"/>
              <a:t>10 April, 2019</a:t>
            </a:fld>
            <a:endParaRPr lang="en-GB" dirty="0"/>
          </a:p>
        </p:txBody>
      </p:sp>
      <p:sp>
        <p:nvSpPr>
          <p:cNvPr id="103" name="Footer Placeholder 4"/>
          <p:cNvSpPr>
            <a:spLocks noGrp="1"/>
          </p:cNvSpPr>
          <p:nvPr>
            <p:ph type="ftr" sz="quarter" idx="3"/>
          </p:nvPr>
        </p:nvSpPr>
        <p:spPr>
          <a:xfrm>
            <a:off x="0" y="6480000"/>
            <a:ext cx="12192000" cy="378000"/>
          </a:xfrm>
          <a:prstGeom prst="rect">
            <a:avLst/>
          </a:prstGeom>
        </p:spPr>
        <p:txBody>
          <a:bodyPr lIns="0" tIns="0" rIns="0" bIns="0" anchor="ctr"/>
          <a:lstStyle>
            <a:lvl1pPr algn="ctr">
              <a:defRPr lang="en-GB"/>
            </a:lvl1pPr>
          </a:lstStyle>
          <a:p>
            <a:endParaRPr lang="en-GB" dirty="0"/>
          </a:p>
        </p:txBody>
      </p:sp>
      <p:sp>
        <p:nvSpPr>
          <p:cNvPr id="105" name="Slide Number Placeholder 5"/>
          <p:cNvSpPr>
            <a:spLocks noGrp="1"/>
          </p:cNvSpPr>
          <p:nvPr>
            <p:ph type="sldNum" sz="quarter" idx="4"/>
          </p:nvPr>
        </p:nvSpPr>
        <p:spPr>
          <a:xfrm>
            <a:off x="11039423" y="6480000"/>
            <a:ext cx="480003"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6066017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hart + chart - with titles">
    <p:spTree>
      <p:nvGrpSpPr>
        <p:cNvPr id="1" name=""/>
        <p:cNvGrpSpPr/>
        <p:nvPr/>
      </p:nvGrpSpPr>
      <p:grpSpPr>
        <a:xfrm>
          <a:off x="0" y="0"/>
          <a:ext cx="0" cy="0"/>
          <a:chOff x="0" y="0"/>
          <a:chExt cx="0" cy="0"/>
        </a:xfrm>
      </p:grpSpPr>
      <p:sp>
        <p:nvSpPr>
          <p:cNvPr id="5" name="Round Same Side Corner Rectangle 4"/>
          <p:cNvSpPr/>
          <p:nvPr userDrawn="1"/>
        </p:nvSpPr>
        <p:spPr>
          <a:xfrm>
            <a:off x="960968" y="2168445"/>
            <a:ext cx="4798481" cy="4292680"/>
          </a:xfrm>
          <a:prstGeom prst="round2SameRect">
            <a:avLst>
              <a:gd name="adj1" fmla="val 2774"/>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sz="1200" dirty="0">
              <a:latin typeface="Franklin Gothic Book"/>
            </a:endParaRP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2" name="Date Placeholder 3"/>
          <p:cNvSpPr>
            <a:spLocks noGrp="1"/>
          </p:cNvSpPr>
          <p:nvPr>
            <p:ph type="dt" sz="half" idx="2"/>
          </p:nvPr>
        </p:nvSpPr>
        <p:spPr>
          <a:xfrm>
            <a:off x="958848" y="6480000"/>
            <a:ext cx="2495552" cy="378000"/>
          </a:xfrm>
          <a:prstGeom prst="rect">
            <a:avLst/>
          </a:prstGeom>
        </p:spPr>
        <p:txBody>
          <a:bodyPr lIns="0" tIns="0" rIns="0" bIns="0" anchor="ctr"/>
          <a:lstStyle>
            <a:lvl1pPr>
              <a:defRPr sz="800">
                <a:solidFill>
                  <a:schemeClr val="accent1"/>
                </a:solidFill>
              </a:defRPr>
            </a:lvl1pPr>
          </a:lstStyle>
          <a:p>
            <a:fld id="{C70A5BBD-BD63-F344-B625-7C085C238913}" type="datetime3">
              <a:rPr lang="en-GB" smtClean="0"/>
              <a:t>10 April, 2019</a:t>
            </a:fld>
            <a:endParaRPr lang="en-GB" dirty="0"/>
          </a:p>
        </p:txBody>
      </p:sp>
      <p:sp>
        <p:nvSpPr>
          <p:cNvPr id="103" name="Footer Placeholder 4"/>
          <p:cNvSpPr>
            <a:spLocks noGrp="1"/>
          </p:cNvSpPr>
          <p:nvPr>
            <p:ph type="ftr" sz="quarter" idx="3"/>
          </p:nvPr>
        </p:nvSpPr>
        <p:spPr>
          <a:xfrm>
            <a:off x="0" y="6480000"/>
            <a:ext cx="12192000" cy="378000"/>
          </a:xfrm>
          <a:prstGeom prst="rect">
            <a:avLst/>
          </a:prstGeom>
        </p:spPr>
        <p:txBody>
          <a:bodyPr lIns="0" tIns="0" rIns="0" bIns="0" anchor="ctr"/>
          <a:lstStyle>
            <a:lvl1pPr algn="ctr">
              <a:defRPr lang="en-GB"/>
            </a:lvl1pPr>
          </a:lstStyle>
          <a:p>
            <a:endParaRPr lang="en-GB" dirty="0"/>
          </a:p>
        </p:txBody>
      </p:sp>
      <p:sp>
        <p:nvSpPr>
          <p:cNvPr id="105" name="Slide Number Placeholder 5"/>
          <p:cNvSpPr>
            <a:spLocks noGrp="1"/>
          </p:cNvSpPr>
          <p:nvPr>
            <p:ph type="sldNum" sz="quarter" idx="4"/>
          </p:nvPr>
        </p:nvSpPr>
        <p:spPr>
          <a:xfrm>
            <a:off x="11039423" y="6480000"/>
            <a:ext cx="480003"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04" name="Round Same Side Corner Rectangle 103"/>
          <p:cNvSpPr/>
          <p:nvPr userDrawn="1"/>
        </p:nvSpPr>
        <p:spPr>
          <a:xfrm>
            <a:off x="6426201" y="2168525"/>
            <a:ext cx="4806951" cy="4291712"/>
          </a:xfrm>
          <a:prstGeom prst="round2SameRect">
            <a:avLst>
              <a:gd name="adj1" fmla="val 2774"/>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sz="1200" dirty="0">
              <a:latin typeface="Franklin Gothic Book"/>
            </a:endParaRPr>
          </a:p>
        </p:txBody>
      </p:sp>
      <p:sp>
        <p:nvSpPr>
          <p:cNvPr id="4" name="Text Placeholder 3"/>
          <p:cNvSpPr>
            <a:spLocks noGrp="1"/>
          </p:cNvSpPr>
          <p:nvPr>
            <p:ph type="body" sz="quarter" idx="20" hasCustomPrompt="1"/>
          </p:nvPr>
        </p:nvSpPr>
        <p:spPr>
          <a:xfrm>
            <a:off x="944034" y="1446213"/>
            <a:ext cx="10289117" cy="723900"/>
          </a:xfrm>
        </p:spPr>
        <p:txBody>
          <a:bodyPr/>
          <a:lstStyle>
            <a:lvl1pPr>
              <a:defRPr/>
            </a:lvl1pPr>
          </a:lstStyle>
          <a:p>
            <a:pPr lvl="0"/>
            <a:r>
              <a:rPr lang="en-US" dirty="0"/>
              <a:t>Short intro text</a:t>
            </a:r>
          </a:p>
        </p:txBody>
      </p:sp>
      <p:sp>
        <p:nvSpPr>
          <p:cNvPr id="7" name="Text Placeholder 6"/>
          <p:cNvSpPr>
            <a:spLocks noGrp="1"/>
          </p:cNvSpPr>
          <p:nvPr>
            <p:ph type="body" sz="quarter" idx="21" hasCustomPrompt="1"/>
          </p:nvPr>
        </p:nvSpPr>
        <p:spPr>
          <a:xfrm>
            <a:off x="1134533" y="2271940"/>
            <a:ext cx="4148667" cy="244475"/>
          </a:xfrm>
        </p:spPr>
        <p:txBody>
          <a:bodyPr/>
          <a:lstStyle>
            <a:lvl1pPr>
              <a:defRPr sz="1600" baseline="0">
                <a:latin typeface="Franklin Gothic Medium" panose="020B0603020102020204" pitchFamily="34" charset="0"/>
              </a:defRPr>
            </a:lvl1pPr>
          </a:lstStyle>
          <a:p>
            <a:pPr lvl="0"/>
            <a:r>
              <a:rPr lang="en-US" dirty="0"/>
              <a:t>Chart title</a:t>
            </a:r>
          </a:p>
        </p:txBody>
      </p:sp>
      <p:sp>
        <p:nvSpPr>
          <p:cNvPr id="18" name="Text Placeholder 6"/>
          <p:cNvSpPr>
            <a:spLocks noGrp="1"/>
          </p:cNvSpPr>
          <p:nvPr>
            <p:ph type="body" sz="quarter" idx="22" hasCustomPrompt="1"/>
          </p:nvPr>
        </p:nvSpPr>
        <p:spPr>
          <a:xfrm>
            <a:off x="6764865" y="2246540"/>
            <a:ext cx="4148667" cy="269875"/>
          </a:xfrm>
        </p:spPr>
        <p:txBody>
          <a:bodyPr/>
          <a:lstStyle>
            <a:lvl1pPr>
              <a:defRPr sz="1600" baseline="0">
                <a:latin typeface="Franklin Gothic Medium" panose="020B0603020102020204" pitchFamily="34" charset="0"/>
              </a:defRPr>
            </a:lvl1pPr>
          </a:lstStyle>
          <a:p>
            <a:pPr lvl="0"/>
            <a:r>
              <a:rPr lang="en-US" dirty="0"/>
              <a:t>Chart title</a:t>
            </a:r>
          </a:p>
        </p:txBody>
      </p:sp>
      <p:sp>
        <p:nvSpPr>
          <p:cNvPr id="9" name="Content Placeholder 8"/>
          <p:cNvSpPr>
            <a:spLocks noGrp="1"/>
          </p:cNvSpPr>
          <p:nvPr>
            <p:ph sz="quarter" idx="23"/>
          </p:nvPr>
        </p:nvSpPr>
        <p:spPr>
          <a:xfrm>
            <a:off x="960968" y="2642489"/>
            <a:ext cx="4804833" cy="3818637"/>
          </a:xfrm>
        </p:spPr>
        <p:txBody>
          <a:bodyPr/>
          <a:lstStyle>
            <a:lvl1pPr>
              <a:defRPr sz="1600"/>
            </a:lvl1pPr>
          </a:lstStyle>
          <a:p>
            <a:pPr lvl="0"/>
            <a:r>
              <a:rPr lang="en-US"/>
              <a:t>Click to edit Master text styles</a:t>
            </a:r>
          </a:p>
        </p:txBody>
      </p:sp>
      <p:sp>
        <p:nvSpPr>
          <p:cNvPr id="21" name="Content Placeholder 8"/>
          <p:cNvSpPr>
            <a:spLocks noGrp="1"/>
          </p:cNvSpPr>
          <p:nvPr>
            <p:ph sz="quarter" idx="24"/>
          </p:nvPr>
        </p:nvSpPr>
        <p:spPr>
          <a:xfrm>
            <a:off x="6430434" y="2641601"/>
            <a:ext cx="4804833" cy="3818637"/>
          </a:xfrm>
        </p:spPr>
        <p:txBody>
          <a:bodyPr/>
          <a:lstStyle>
            <a:lvl1pPr>
              <a:defRPr sz="1600"/>
            </a:lvl1pPr>
          </a:lstStyle>
          <a:p>
            <a:pPr lvl="0"/>
            <a:r>
              <a:rPr lang="en-US"/>
              <a:t>Click to edit Master text styles</a:t>
            </a:r>
          </a:p>
        </p:txBody>
      </p:sp>
    </p:spTree>
    <p:extLst>
      <p:ext uri="{BB962C8B-B14F-4D97-AF65-F5344CB8AC3E}">
        <p14:creationId xmlns:p14="http://schemas.microsoft.com/office/powerpoint/2010/main" val="26279469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Single chart">
    <p:spTree>
      <p:nvGrpSpPr>
        <p:cNvPr id="1" name=""/>
        <p:cNvGrpSpPr/>
        <p:nvPr/>
      </p:nvGrpSpPr>
      <p:grpSpPr>
        <a:xfrm>
          <a:off x="0" y="0"/>
          <a:ext cx="0" cy="0"/>
          <a:chOff x="0" y="0"/>
          <a:chExt cx="0" cy="0"/>
        </a:xfrm>
      </p:grpSpPr>
      <p:sp>
        <p:nvSpPr>
          <p:cNvPr id="4" name="Round Same Side Corner Rectangle 3"/>
          <p:cNvSpPr/>
          <p:nvPr userDrawn="1"/>
        </p:nvSpPr>
        <p:spPr>
          <a:xfrm>
            <a:off x="501651" y="1419225"/>
            <a:ext cx="11209867" cy="5041900"/>
          </a:xfrm>
          <a:prstGeom prst="round2SameRect">
            <a:avLst>
              <a:gd name="adj1" fmla="val 2789"/>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sz="1200" dirty="0">
              <a:latin typeface="Franklin Gothic Book"/>
            </a:endParaRPr>
          </a:p>
        </p:txBody>
      </p:sp>
      <p:sp>
        <p:nvSpPr>
          <p:cNvPr id="5" name="Content Placeholder 4"/>
          <p:cNvSpPr>
            <a:spLocks noGrp="1"/>
          </p:cNvSpPr>
          <p:nvPr>
            <p:ph sz="quarter" idx="10" hasCustomPrompt="1"/>
          </p:nvPr>
        </p:nvSpPr>
        <p:spPr>
          <a:xfrm>
            <a:off x="501651" y="1419226"/>
            <a:ext cx="11209867" cy="5041899"/>
          </a:xfrm>
        </p:spPr>
        <p:txBody>
          <a:bodyPr/>
          <a:lstStyle>
            <a:lvl1pPr>
              <a:defRPr/>
            </a:lvl1pPr>
          </a:lstStyle>
          <a:p>
            <a:pPr lvl="0"/>
            <a:r>
              <a:rPr lang="en-US" dirty="0"/>
              <a:t>Click icon to add object</a:t>
            </a: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dirty="0"/>
          </a:p>
        </p:txBody>
      </p:sp>
      <p:sp>
        <p:nvSpPr>
          <p:cNvPr id="99" name="Date Placeholder 3"/>
          <p:cNvSpPr>
            <a:spLocks noGrp="1"/>
          </p:cNvSpPr>
          <p:nvPr>
            <p:ph type="dt" sz="half" idx="2"/>
          </p:nvPr>
        </p:nvSpPr>
        <p:spPr>
          <a:xfrm>
            <a:off x="958848" y="6480000"/>
            <a:ext cx="2495552" cy="378000"/>
          </a:xfrm>
          <a:prstGeom prst="rect">
            <a:avLst/>
          </a:prstGeom>
        </p:spPr>
        <p:txBody>
          <a:bodyPr lIns="0" tIns="0" rIns="0" bIns="0" anchor="ctr"/>
          <a:lstStyle>
            <a:lvl1pPr>
              <a:defRPr sz="800">
                <a:solidFill>
                  <a:schemeClr val="accent1"/>
                </a:solidFill>
              </a:defRPr>
            </a:lvl1pPr>
          </a:lstStyle>
          <a:p>
            <a:fld id="{F7334817-FF7C-6948-966F-8ECFBE662A14}" type="datetime3">
              <a:rPr lang="en-GB" smtClean="0"/>
              <a:t>10 April, 2019</a:t>
            </a:fld>
            <a:endParaRPr lang="en-GB" dirty="0"/>
          </a:p>
        </p:txBody>
      </p:sp>
      <p:sp>
        <p:nvSpPr>
          <p:cNvPr id="100" name="Footer Placeholder 4"/>
          <p:cNvSpPr>
            <a:spLocks noGrp="1"/>
          </p:cNvSpPr>
          <p:nvPr>
            <p:ph type="ftr" sz="quarter" idx="3"/>
          </p:nvPr>
        </p:nvSpPr>
        <p:spPr>
          <a:xfrm>
            <a:off x="0" y="6480000"/>
            <a:ext cx="12192000" cy="378000"/>
          </a:xfrm>
          <a:prstGeom prst="rect">
            <a:avLst/>
          </a:prstGeom>
        </p:spPr>
        <p:txBody>
          <a:bodyPr lIns="0" tIns="0" rIns="0" bIns="0" anchor="ctr"/>
          <a:lstStyle>
            <a:lvl1pPr algn="ctr">
              <a:defRPr lang="en-GB"/>
            </a:lvl1pPr>
          </a:lstStyle>
          <a:p>
            <a:endParaRPr lang="en-GB" dirty="0"/>
          </a:p>
        </p:txBody>
      </p:sp>
      <p:sp>
        <p:nvSpPr>
          <p:cNvPr id="102" name="Slide Number Placeholder 5"/>
          <p:cNvSpPr>
            <a:spLocks noGrp="1"/>
          </p:cNvSpPr>
          <p:nvPr>
            <p:ph type="sldNum" sz="quarter" idx="4"/>
          </p:nvPr>
        </p:nvSpPr>
        <p:spPr>
          <a:xfrm>
            <a:off x="11039423" y="6480000"/>
            <a:ext cx="480003"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100762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ingle chart">
    <p:spTree>
      <p:nvGrpSpPr>
        <p:cNvPr id="1" name=""/>
        <p:cNvGrpSpPr/>
        <p:nvPr/>
      </p:nvGrpSpPr>
      <p:grpSpPr>
        <a:xfrm>
          <a:off x="0" y="0"/>
          <a:ext cx="0" cy="0"/>
          <a:chOff x="0" y="0"/>
          <a:chExt cx="0" cy="0"/>
        </a:xfrm>
      </p:grpSpPr>
      <p:sp>
        <p:nvSpPr>
          <p:cNvPr id="4" name="Round Same Side Corner Rectangle 3"/>
          <p:cNvSpPr/>
          <p:nvPr userDrawn="1"/>
        </p:nvSpPr>
        <p:spPr>
          <a:xfrm>
            <a:off x="501651" y="1803401"/>
            <a:ext cx="11209867" cy="4657724"/>
          </a:xfrm>
          <a:prstGeom prst="round2SameRect">
            <a:avLst>
              <a:gd name="adj1" fmla="val 2789"/>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sz="1200" dirty="0">
              <a:latin typeface="Franklin Gothic Book"/>
            </a:endParaRPr>
          </a:p>
        </p:txBody>
      </p:sp>
      <p:sp>
        <p:nvSpPr>
          <p:cNvPr id="5" name="Content Placeholder 4"/>
          <p:cNvSpPr>
            <a:spLocks noGrp="1"/>
          </p:cNvSpPr>
          <p:nvPr>
            <p:ph sz="quarter" idx="10" hasCustomPrompt="1"/>
          </p:nvPr>
        </p:nvSpPr>
        <p:spPr>
          <a:xfrm>
            <a:off x="501651" y="1803402"/>
            <a:ext cx="11209867" cy="4657723"/>
          </a:xfrm>
        </p:spPr>
        <p:txBody>
          <a:bodyPr/>
          <a:lstStyle>
            <a:lvl1pPr>
              <a:defRPr baseline="0"/>
            </a:lvl1pPr>
          </a:lstStyle>
          <a:p>
            <a:pPr lvl="0"/>
            <a:r>
              <a:rPr lang="en-US" dirty="0"/>
              <a:t>Click icon to add object</a:t>
            </a: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dirty="0"/>
          </a:p>
        </p:txBody>
      </p:sp>
      <p:sp>
        <p:nvSpPr>
          <p:cNvPr id="99" name="Date Placeholder 3"/>
          <p:cNvSpPr>
            <a:spLocks noGrp="1"/>
          </p:cNvSpPr>
          <p:nvPr>
            <p:ph type="dt" sz="half" idx="2"/>
          </p:nvPr>
        </p:nvSpPr>
        <p:spPr>
          <a:xfrm>
            <a:off x="958848" y="6480000"/>
            <a:ext cx="2495552" cy="378000"/>
          </a:xfrm>
          <a:prstGeom prst="rect">
            <a:avLst/>
          </a:prstGeom>
        </p:spPr>
        <p:txBody>
          <a:bodyPr lIns="0" tIns="0" rIns="0" bIns="0" anchor="ctr"/>
          <a:lstStyle>
            <a:lvl1pPr>
              <a:defRPr sz="800">
                <a:solidFill>
                  <a:schemeClr val="accent1"/>
                </a:solidFill>
              </a:defRPr>
            </a:lvl1pPr>
          </a:lstStyle>
          <a:p>
            <a:fld id="{F7334817-FF7C-6948-966F-8ECFBE662A14}" type="datetime3">
              <a:rPr lang="en-GB" smtClean="0"/>
              <a:t>10 April, 2019</a:t>
            </a:fld>
            <a:endParaRPr lang="en-GB" dirty="0"/>
          </a:p>
        </p:txBody>
      </p:sp>
      <p:sp>
        <p:nvSpPr>
          <p:cNvPr id="100" name="Footer Placeholder 4"/>
          <p:cNvSpPr>
            <a:spLocks noGrp="1"/>
          </p:cNvSpPr>
          <p:nvPr>
            <p:ph type="ftr" sz="quarter" idx="3"/>
          </p:nvPr>
        </p:nvSpPr>
        <p:spPr>
          <a:xfrm>
            <a:off x="0" y="6480000"/>
            <a:ext cx="12192000" cy="378000"/>
          </a:xfrm>
          <a:prstGeom prst="rect">
            <a:avLst/>
          </a:prstGeom>
        </p:spPr>
        <p:txBody>
          <a:bodyPr lIns="0" tIns="0" rIns="0" bIns="0" anchor="ctr"/>
          <a:lstStyle>
            <a:lvl1pPr algn="ctr">
              <a:defRPr lang="en-GB"/>
            </a:lvl1pPr>
          </a:lstStyle>
          <a:p>
            <a:endParaRPr lang="en-GB" dirty="0"/>
          </a:p>
        </p:txBody>
      </p:sp>
      <p:sp>
        <p:nvSpPr>
          <p:cNvPr id="102" name="Slide Number Placeholder 5"/>
          <p:cNvSpPr>
            <a:spLocks noGrp="1"/>
          </p:cNvSpPr>
          <p:nvPr>
            <p:ph type="sldNum" sz="quarter" idx="4"/>
          </p:nvPr>
        </p:nvSpPr>
        <p:spPr>
          <a:xfrm>
            <a:off x="11039423" y="6480000"/>
            <a:ext cx="480003"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3709327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ingle chart - with title">
    <p:spTree>
      <p:nvGrpSpPr>
        <p:cNvPr id="1" name=""/>
        <p:cNvGrpSpPr/>
        <p:nvPr/>
      </p:nvGrpSpPr>
      <p:grpSpPr>
        <a:xfrm>
          <a:off x="0" y="0"/>
          <a:ext cx="0" cy="0"/>
          <a:chOff x="0" y="0"/>
          <a:chExt cx="0" cy="0"/>
        </a:xfrm>
      </p:grpSpPr>
      <p:sp>
        <p:nvSpPr>
          <p:cNvPr id="4" name="Round Same Side Corner Rectangle 3"/>
          <p:cNvSpPr/>
          <p:nvPr userDrawn="1"/>
        </p:nvSpPr>
        <p:spPr>
          <a:xfrm>
            <a:off x="501652" y="1436914"/>
            <a:ext cx="11209865" cy="5024211"/>
          </a:xfrm>
          <a:prstGeom prst="round2SameRect">
            <a:avLst>
              <a:gd name="adj1" fmla="val 2789"/>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sz="1200" dirty="0">
              <a:latin typeface="Franklin Gothic Book"/>
            </a:endParaRP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dirty="0"/>
          </a:p>
        </p:txBody>
      </p:sp>
      <p:sp>
        <p:nvSpPr>
          <p:cNvPr id="99" name="Date Placeholder 3"/>
          <p:cNvSpPr>
            <a:spLocks noGrp="1"/>
          </p:cNvSpPr>
          <p:nvPr>
            <p:ph type="dt" sz="half" idx="2"/>
          </p:nvPr>
        </p:nvSpPr>
        <p:spPr>
          <a:xfrm>
            <a:off x="958848" y="6480000"/>
            <a:ext cx="2495552" cy="378000"/>
          </a:xfrm>
          <a:prstGeom prst="rect">
            <a:avLst/>
          </a:prstGeom>
        </p:spPr>
        <p:txBody>
          <a:bodyPr lIns="0" tIns="0" rIns="0" bIns="0" anchor="ctr"/>
          <a:lstStyle>
            <a:lvl1pPr>
              <a:defRPr sz="800">
                <a:solidFill>
                  <a:schemeClr val="accent1"/>
                </a:solidFill>
              </a:defRPr>
            </a:lvl1pPr>
          </a:lstStyle>
          <a:p>
            <a:fld id="{F7334817-FF7C-6948-966F-8ECFBE662A14}" type="datetime3">
              <a:rPr lang="en-GB" smtClean="0"/>
              <a:t>10 April, 2019</a:t>
            </a:fld>
            <a:endParaRPr lang="en-GB" dirty="0"/>
          </a:p>
        </p:txBody>
      </p:sp>
      <p:sp>
        <p:nvSpPr>
          <p:cNvPr id="100" name="Footer Placeholder 4"/>
          <p:cNvSpPr>
            <a:spLocks noGrp="1"/>
          </p:cNvSpPr>
          <p:nvPr>
            <p:ph type="ftr" sz="quarter" idx="3"/>
          </p:nvPr>
        </p:nvSpPr>
        <p:spPr>
          <a:xfrm>
            <a:off x="0" y="6480000"/>
            <a:ext cx="12192000" cy="378000"/>
          </a:xfrm>
          <a:prstGeom prst="rect">
            <a:avLst/>
          </a:prstGeom>
        </p:spPr>
        <p:txBody>
          <a:bodyPr lIns="0" tIns="0" rIns="0" bIns="0" anchor="ctr"/>
          <a:lstStyle>
            <a:lvl1pPr algn="ctr">
              <a:defRPr lang="en-GB"/>
            </a:lvl1pPr>
          </a:lstStyle>
          <a:p>
            <a:endParaRPr lang="en-GB" dirty="0"/>
          </a:p>
        </p:txBody>
      </p:sp>
      <p:sp>
        <p:nvSpPr>
          <p:cNvPr id="102" name="Slide Number Placeholder 5"/>
          <p:cNvSpPr>
            <a:spLocks noGrp="1"/>
          </p:cNvSpPr>
          <p:nvPr>
            <p:ph type="sldNum" sz="quarter" idx="4"/>
          </p:nvPr>
        </p:nvSpPr>
        <p:spPr>
          <a:xfrm>
            <a:off x="11039423" y="6480000"/>
            <a:ext cx="480003"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5" name="Content Placeholder 4"/>
          <p:cNvSpPr>
            <a:spLocks noGrp="1"/>
          </p:cNvSpPr>
          <p:nvPr>
            <p:ph sz="quarter" idx="17" hasCustomPrompt="1"/>
          </p:nvPr>
        </p:nvSpPr>
        <p:spPr>
          <a:xfrm>
            <a:off x="501651" y="2115616"/>
            <a:ext cx="11209867" cy="4370909"/>
          </a:xfrm>
        </p:spPr>
        <p:txBody>
          <a:bodyPr/>
          <a:lstStyle>
            <a:lvl1pPr>
              <a:defRPr baseline="0"/>
            </a:lvl1pPr>
          </a:lstStyle>
          <a:p>
            <a:pPr lvl="0"/>
            <a:r>
              <a:rPr lang="en-US" dirty="0"/>
              <a:t>Click icon to add object</a:t>
            </a:r>
          </a:p>
        </p:txBody>
      </p:sp>
      <p:sp>
        <p:nvSpPr>
          <p:cNvPr id="7" name="Text Placeholder 6"/>
          <p:cNvSpPr>
            <a:spLocks noGrp="1"/>
          </p:cNvSpPr>
          <p:nvPr>
            <p:ph type="body" sz="quarter" idx="18" hasCustomPrompt="1"/>
          </p:nvPr>
        </p:nvSpPr>
        <p:spPr>
          <a:xfrm>
            <a:off x="960967" y="1507603"/>
            <a:ext cx="10272184" cy="608013"/>
          </a:xfrm>
        </p:spPr>
        <p:txBody>
          <a:bodyPr/>
          <a:lstStyle>
            <a:lvl1pPr>
              <a:defRPr sz="1800">
                <a:latin typeface="Franklin Gothic Medium" panose="020B0603020102020204" pitchFamily="34" charset="0"/>
              </a:defRPr>
            </a:lvl1pPr>
          </a:lstStyle>
          <a:p>
            <a:pPr lvl="0"/>
            <a:r>
              <a:rPr lang="en-US" dirty="0"/>
              <a:t>Chart title</a:t>
            </a:r>
          </a:p>
        </p:txBody>
      </p:sp>
    </p:spTree>
    <p:extLst>
      <p:ext uri="{BB962C8B-B14F-4D97-AF65-F5344CB8AC3E}">
        <p14:creationId xmlns:p14="http://schemas.microsoft.com/office/powerpoint/2010/main" val="5736223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47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B6E079F-0502-CC4C-9C8B-39554E94F19E}" type="datetime3">
              <a:rPr lang="en-GB" smtClean="0"/>
              <a:pPr/>
              <a:t>10 April, 2019</a:t>
            </a:fld>
            <a:endParaRPr lang="en-GB" dirty="0"/>
          </a:p>
        </p:txBody>
      </p:sp>
      <p:sp>
        <p:nvSpPr>
          <p:cNvPr id="4" name="Footer Placeholder 3"/>
          <p:cNvSpPr>
            <a:spLocks noGrp="1"/>
          </p:cNvSpPr>
          <p:nvPr>
            <p:ph type="ftr" sz="quarter" idx="11"/>
          </p:nvPr>
        </p:nvSpPr>
        <p:spPr>
          <a:xfrm>
            <a:off x="0" y="6480000"/>
            <a:ext cx="12192000" cy="378000"/>
          </a:xfrm>
        </p:spPr>
        <p:txBody>
          <a:bodyPr/>
          <a:lstStyle>
            <a:lvl1pPr algn="ctr">
              <a:defRPr lang="en-GB"/>
            </a:lvl1pPr>
          </a:lstStyle>
          <a:p>
            <a:endParaRPr lang="en-GB" dirty="0"/>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ectangle 5"/>
          <p:cNvSpPr/>
          <p:nvPr userDrawn="1"/>
        </p:nvSpPr>
        <p:spPr>
          <a:xfrm>
            <a:off x="0" y="0"/>
            <a:ext cx="12192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dirty="0">
                <a:latin typeface="Franklin Gothic Book"/>
              </a:rPr>
              <a:t>Layouts</a:t>
            </a:r>
            <a:r>
              <a:rPr lang="en-US" sz="7000" baseline="0" dirty="0">
                <a:latin typeface="Franklin Gothic Book"/>
              </a:rPr>
              <a:t> for</a:t>
            </a:r>
            <a:br>
              <a:rPr lang="en-US" sz="7000" baseline="0" dirty="0">
                <a:latin typeface="Franklin Gothic Book"/>
              </a:rPr>
            </a:br>
            <a:r>
              <a:rPr lang="en-US" sz="7000" baseline="0" dirty="0">
                <a:latin typeface="Franklin Gothic Book"/>
              </a:rPr>
              <a:t>complex text</a:t>
            </a:r>
            <a:endParaRPr lang="en-US" sz="7000" dirty="0">
              <a:latin typeface="Franklin Gothic Book"/>
            </a:endParaRPr>
          </a:p>
        </p:txBody>
      </p:sp>
      <p:grpSp>
        <p:nvGrpSpPr>
          <p:cNvPr id="7" name="Group 6"/>
          <p:cNvGrpSpPr/>
          <p:nvPr userDrawn="1"/>
        </p:nvGrpSpPr>
        <p:grpSpPr>
          <a:xfrm>
            <a:off x="-1204383" y="0"/>
            <a:ext cx="13203809" cy="7638450"/>
            <a:chOff x="-903288" y="0"/>
            <a:chExt cx="9902857" cy="7638450"/>
          </a:xfrm>
        </p:grpSpPr>
        <p:cxnSp>
          <p:nvCxnSpPr>
            <p:cNvPr id="8" name="Straight Connector 7"/>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779238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dirty="0"/>
          </a:p>
        </p:txBody>
      </p:sp>
      <p:cxnSp>
        <p:nvCxnSpPr>
          <p:cNvPr id="166" name="Straight Connector 165"/>
          <p:cNvCxnSpPr/>
          <p:nvPr userDrawn="1"/>
        </p:nvCxnSpPr>
        <p:spPr>
          <a:xfrm>
            <a:off x="-4112" y="1709193"/>
            <a:ext cx="12196112" cy="0"/>
          </a:xfrm>
          <a:prstGeom prst="line">
            <a:avLst/>
          </a:prstGeom>
          <a:ln w="317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56" name="Date Placeholder 3"/>
          <p:cNvSpPr>
            <a:spLocks noGrp="1"/>
          </p:cNvSpPr>
          <p:nvPr>
            <p:ph type="dt" sz="half" idx="2"/>
          </p:nvPr>
        </p:nvSpPr>
        <p:spPr>
          <a:xfrm>
            <a:off x="958848" y="6480000"/>
            <a:ext cx="2495552" cy="378000"/>
          </a:xfrm>
          <a:prstGeom prst="rect">
            <a:avLst/>
          </a:prstGeom>
        </p:spPr>
        <p:txBody>
          <a:bodyPr lIns="0" tIns="0" rIns="0" bIns="0" anchor="ctr"/>
          <a:lstStyle>
            <a:lvl1pPr>
              <a:defRPr sz="800">
                <a:solidFill>
                  <a:schemeClr val="accent1"/>
                </a:solidFill>
              </a:defRPr>
            </a:lvl1pPr>
          </a:lstStyle>
          <a:p>
            <a:fld id="{4AC23DB2-FB1A-4E43-8F6F-8E1E5CEC6EBA}" type="datetime3">
              <a:rPr lang="en-GB" smtClean="0"/>
              <a:t>10 April, 2019</a:t>
            </a:fld>
            <a:endParaRPr lang="en-GB" dirty="0"/>
          </a:p>
        </p:txBody>
      </p:sp>
      <p:sp>
        <p:nvSpPr>
          <p:cNvPr id="57" name="Footer Placeholder 4"/>
          <p:cNvSpPr>
            <a:spLocks noGrp="1"/>
          </p:cNvSpPr>
          <p:nvPr>
            <p:ph type="ftr" sz="quarter" idx="3"/>
          </p:nvPr>
        </p:nvSpPr>
        <p:spPr>
          <a:xfrm>
            <a:off x="0" y="6480000"/>
            <a:ext cx="12192000" cy="378000"/>
          </a:xfrm>
          <a:prstGeom prst="rect">
            <a:avLst/>
          </a:prstGeom>
        </p:spPr>
        <p:txBody>
          <a:bodyPr lIns="0" tIns="0" rIns="0" bIns="0" anchor="ctr"/>
          <a:lstStyle>
            <a:lvl1pPr algn="ctr">
              <a:defRPr lang="en-GB"/>
            </a:lvl1pPr>
          </a:lstStyle>
          <a:p>
            <a:endParaRPr lang="en-GB" dirty="0"/>
          </a:p>
        </p:txBody>
      </p:sp>
      <p:sp>
        <p:nvSpPr>
          <p:cNvPr id="59" name="Slide Number Placeholder 5"/>
          <p:cNvSpPr>
            <a:spLocks noGrp="1"/>
          </p:cNvSpPr>
          <p:nvPr>
            <p:ph type="sldNum" sz="quarter" idx="4"/>
          </p:nvPr>
        </p:nvSpPr>
        <p:spPr>
          <a:xfrm>
            <a:off x="11039423" y="6480000"/>
            <a:ext cx="480003"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0"/>
          </p:nvPr>
        </p:nvSpPr>
        <p:spPr>
          <a:xfrm>
            <a:off x="958851" y="1426465"/>
            <a:ext cx="10274300" cy="4698112"/>
          </a:xfrm>
        </p:spPr>
        <p:txBody>
          <a:bodyPr/>
          <a:lstStyle>
            <a:lvl1pPr>
              <a:defRPr sz="2000"/>
            </a:lvl1pPr>
            <a:lvl2pPr>
              <a:defRPr sz="2000"/>
            </a:lvl2pPr>
            <a:lvl3pPr>
              <a:defRPr sz="2000"/>
            </a:lvl3pPr>
            <a:lvl4pPr>
              <a:defRPr sz="2000"/>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34297793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6" name="Round Same Side Corner Rectangle 5"/>
          <p:cNvSpPr/>
          <p:nvPr userDrawn="1"/>
        </p:nvSpPr>
        <p:spPr>
          <a:xfrm>
            <a:off x="5759448" y="1436915"/>
            <a:ext cx="5759977" cy="5043086"/>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sz="1200" dirty="0">
              <a:latin typeface="Franklin Gothic Book"/>
            </a:endParaRPr>
          </a:p>
        </p:txBody>
      </p:sp>
      <p:sp>
        <p:nvSpPr>
          <p:cNvPr id="65"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6"/>
          </p:nvPr>
        </p:nvSpPr>
        <p:spPr>
          <a:xfrm>
            <a:off x="8638115" y="4833942"/>
            <a:ext cx="2401309" cy="1286058"/>
          </a:xfrm>
          <a:prstGeom prst="roundRect">
            <a:avLst>
              <a:gd name="adj" fmla="val 10702"/>
            </a:avLst>
          </a:prstGeom>
        </p:spPr>
        <p:txBody>
          <a:bodyPr/>
          <a:lstStyle/>
          <a:p>
            <a:pPr lvl="0"/>
            <a:r>
              <a:rPr lang="en-US" noProof="0" dirty="0"/>
              <a:t>Click icon to add picture</a:t>
            </a:r>
            <a:endParaRPr lang="en-GB" noProof="0" dirty="0"/>
          </a:p>
        </p:txBody>
      </p:sp>
      <p:pic>
        <p:nvPicPr>
          <p:cNvPr id="7" name="Picture 6" descr="inverted commas closed.png"/>
          <p:cNvPicPr>
            <a:picLocks noChangeAspect="1"/>
          </p:cNvPicPr>
          <p:nvPr userDrawn="1"/>
        </p:nvPicPr>
        <p:blipFill rotWithShape="1">
          <a:blip r:embed="rId2" cstate="screen">
            <a:lum bright="70000" contrast="-70000"/>
            <a:extLst>
              <a:ext uri="{28A0092B-C50C-407E-A947-70E740481C1C}">
                <a14:useLocalDpi xmlns:a14="http://schemas.microsoft.com/office/drawing/2010/main"/>
              </a:ext>
            </a:extLst>
          </a:blip>
          <a:srcRect/>
          <a:stretch/>
        </p:blipFill>
        <p:spPr>
          <a:xfrm>
            <a:off x="10023759" y="2769740"/>
            <a:ext cx="1016027" cy="542668"/>
          </a:xfrm>
          <a:prstGeom prst="rect">
            <a:avLst/>
          </a:prstGeom>
        </p:spPr>
      </p:pic>
      <p:pic>
        <p:nvPicPr>
          <p:cNvPr id="8" name="Picture 7" descr="inverted commas open.png"/>
          <p:cNvPicPr>
            <a:picLocks noChangeAspect="1"/>
          </p:cNvPicPr>
          <p:nvPr userDrawn="1"/>
        </p:nvPicPr>
        <p:blipFill rotWithShape="1">
          <a:blip r:embed="rId3" cstate="screen">
            <a:lum bright="70000" contrast="-70000"/>
            <a:extLst>
              <a:ext uri="{28A0092B-C50C-407E-A947-70E740481C1C}">
                <a14:useLocalDpi xmlns:a14="http://schemas.microsoft.com/office/drawing/2010/main"/>
              </a:ext>
            </a:extLst>
          </a:blip>
          <a:srcRect/>
          <a:stretch/>
        </p:blipFill>
        <p:spPr>
          <a:xfrm>
            <a:off x="6237549" y="1598643"/>
            <a:ext cx="923664" cy="531132"/>
          </a:xfrm>
          <a:prstGeom prst="rect">
            <a:avLst/>
          </a:prstGeom>
        </p:spPr>
      </p:pic>
      <p:sp>
        <p:nvSpPr>
          <p:cNvPr id="12" name="Text Placeholder 6"/>
          <p:cNvSpPr>
            <a:spLocks noGrp="1"/>
          </p:cNvSpPr>
          <p:nvPr>
            <p:ph type="body" sz="quarter" idx="14" hasCustomPrompt="1"/>
          </p:nvPr>
        </p:nvSpPr>
        <p:spPr>
          <a:xfrm>
            <a:off x="956734" y="1436916"/>
            <a:ext cx="4320113" cy="4683084"/>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accent6"/>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accent6"/>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accent6"/>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accent6"/>
                </a:solidFill>
                <a:latin typeface="Franklin Gothic Book"/>
                <a:ea typeface="Franklin Gothic Book"/>
                <a:cs typeface="Franklin Gothic Book"/>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B6E079F-0502-CC4C-9C8B-39554E94F19E}" type="datetime3">
              <a:rPr lang="en-GB" smtClean="0"/>
              <a:pPr/>
              <a:t>10 April, 2019</a:t>
            </a:fld>
            <a:endParaRPr lang="en-GB" dirty="0"/>
          </a:p>
        </p:txBody>
      </p:sp>
      <p:sp>
        <p:nvSpPr>
          <p:cNvPr id="4" name="Footer Placeholder 3"/>
          <p:cNvSpPr>
            <a:spLocks noGrp="1"/>
          </p:cNvSpPr>
          <p:nvPr>
            <p:ph type="ftr" sz="quarter" idx="11"/>
          </p:nvPr>
        </p:nvSpPr>
        <p:spPr>
          <a:xfrm>
            <a:off x="0" y="6480000"/>
            <a:ext cx="12192000" cy="378000"/>
          </a:xfrm>
        </p:spPr>
        <p:txBody>
          <a:bodyPr/>
          <a:lstStyle>
            <a:lvl1pPr algn="ctr">
              <a:defRPr lang="en-GB"/>
            </a:lvl1pPr>
          </a:lstStyle>
          <a:p>
            <a:endParaRPr lang="en-GB" dirty="0"/>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10" name="Text Placeholder 9"/>
          <p:cNvSpPr>
            <a:spLocks noGrp="1"/>
          </p:cNvSpPr>
          <p:nvPr>
            <p:ph type="body" sz="quarter" idx="17"/>
          </p:nvPr>
        </p:nvSpPr>
        <p:spPr>
          <a:xfrm>
            <a:off x="6624638" y="1884363"/>
            <a:ext cx="3919537" cy="2519362"/>
          </a:xfrm>
        </p:spPr>
        <p:txBody>
          <a:bodyPr/>
          <a:lstStyle>
            <a:lvl1pPr>
              <a:defRPr sz="4000" i="1">
                <a:solidFill>
                  <a:schemeClr val="accent1"/>
                </a:solidFill>
              </a:defRPr>
            </a:lvl1pPr>
          </a:lstStyle>
          <a:p>
            <a:pPr lvl="0"/>
            <a:r>
              <a:rPr lang="en-US" dirty="0"/>
              <a:t>Edit Master text styles</a:t>
            </a:r>
          </a:p>
        </p:txBody>
      </p:sp>
    </p:spTree>
    <p:extLst>
      <p:ext uri="{BB962C8B-B14F-4D97-AF65-F5344CB8AC3E}">
        <p14:creationId xmlns:p14="http://schemas.microsoft.com/office/powerpoint/2010/main" val="13894517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6_text + char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7" name="Text Placeholder 6"/>
          <p:cNvSpPr>
            <a:spLocks noGrp="1"/>
          </p:cNvSpPr>
          <p:nvPr>
            <p:ph type="body" sz="quarter" idx="13"/>
          </p:nvPr>
        </p:nvSpPr>
        <p:spPr>
          <a:xfrm>
            <a:off x="956733" y="1409700"/>
            <a:ext cx="4809067" cy="4710300"/>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accent6"/>
                </a:solidFill>
                <a:latin typeface="Franklin Gothic Book" panose="020B0503020102020204" pitchFamily="34" charset="0"/>
                <a:cs typeface="Franklin Gothic Book" panose="020B0503020102020204" pitchFamily="34" charset="0"/>
              </a:defRPr>
            </a:lvl1pPr>
            <a:lvl2pPr marL="179388" marR="0" indent="-179388" algn="l" defTabSz="914400" rtl="0" eaLnBrk="0" fontAlgn="base" latinLnBrk="0" hangingPunct="0">
              <a:lnSpc>
                <a:spcPct val="100000"/>
              </a:lnSpc>
              <a:spcBef>
                <a:spcPts val="0"/>
              </a:spcBef>
              <a:spcAft>
                <a:spcPts val="1200"/>
              </a:spcAft>
              <a:buClr>
                <a:schemeClr val="accent1"/>
              </a:buClr>
              <a:buSzTx/>
              <a:buFont typeface="Arial" charset="0"/>
              <a:buChar char="•"/>
              <a:tabLst/>
              <a:defRPr>
                <a:solidFill>
                  <a:schemeClr val="accent6"/>
                </a:solidFill>
                <a:latin typeface="Franklin Gothic Book" panose="020B0503020102020204" pitchFamily="34" charset="0"/>
                <a:ea typeface="Franklin Gothic Book"/>
                <a:cs typeface="Franklin Gothic Book" panose="020B0503020102020204" pitchFamily="34" charset="0"/>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accent6"/>
                </a:solidFill>
                <a:latin typeface="Franklin Gothic Book" panose="020B0503020102020204" pitchFamily="34" charset="0"/>
                <a:ea typeface="Franklin Gothic Book"/>
                <a:cs typeface="Franklin Gothic Book" panose="020B0503020102020204" pitchFamily="34" charset="0"/>
              </a:defRPr>
            </a:lvl3pPr>
            <a:lvl4pPr marL="540000" marR="0" indent="-180000" algn="l" defTabSz="914400" rtl="0" eaLnBrk="0" fontAlgn="base" latinLnBrk="0" hangingPunct="0">
              <a:lnSpc>
                <a:spcPct val="100000"/>
              </a:lnSpc>
              <a:spcBef>
                <a:spcPts val="0"/>
              </a:spcBef>
              <a:spcAft>
                <a:spcPts val="1200"/>
              </a:spcAft>
              <a:buClrTx/>
              <a:buSzTx/>
              <a:buFont typeface="Franklin Gothic Book" panose="020B0503020102020204" pitchFamily="34" charset="0"/>
              <a:buChar char="―"/>
              <a:tabLst/>
              <a:defRPr>
                <a:solidFill>
                  <a:schemeClr val="accent6"/>
                </a:solidFill>
                <a:latin typeface="Franklin Gothic Book" panose="020B0503020102020204" pitchFamily="34" charset="0"/>
                <a:ea typeface="Franklin Gothic Book"/>
                <a:cs typeface="Franklin Gothic Book" panose="020B0503020102020204" pitchFamily="34" charset="0"/>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0" name="Date Placeholder 3"/>
          <p:cNvSpPr>
            <a:spLocks noGrp="1"/>
          </p:cNvSpPr>
          <p:nvPr>
            <p:ph type="dt" sz="half" idx="2"/>
          </p:nvPr>
        </p:nvSpPr>
        <p:spPr>
          <a:xfrm>
            <a:off x="958848" y="6480000"/>
            <a:ext cx="2495552"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10 April, 2019</a:t>
            </a:fld>
            <a:endParaRPr lang="en-GB" dirty="0"/>
          </a:p>
        </p:txBody>
      </p:sp>
      <p:sp>
        <p:nvSpPr>
          <p:cNvPr id="101" name="Footer Placeholder 4"/>
          <p:cNvSpPr>
            <a:spLocks noGrp="1"/>
          </p:cNvSpPr>
          <p:nvPr>
            <p:ph type="ftr" sz="quarter" idx="3"/>
          </p:nvPr>
        </p:nvSpPr>
        <p:spPr>
          <a:xfrm>
            <a:off x="0" y="6480000"/>
            <a:ext cx="12192000" cy="378000"/>
          </a:xfrm>
          <a:prstGeom prst="rect">
            <a:avLst/>
          </a:prstGeom>
        </p:spPr>
        <p:txBody>
          <a:bodyPr lIns="0" tIns="0" rIns="0" bIns="0" anchor="ctr"/>
          <a:lstStyle>
            <a:lvl1pPr algn="ctr">
              <a:defRPr lang="en-GB"/>
            </a:lvl1pPr>
          </a:lstStyle>
          <a:p>
            <a:endParaRPr lang="en-GB" dirty="0"/>
          </a:p>
        </p:txBody>
      </p:sp>
      <p:sp>
        <p:nvSpPr>
          <p:cNvPr id="103" name="Slide Number Placeholder 5"/>
          <p:cNvSpPr>
            <a:spLocks noGrp="1"/>
          </p:cNvSpPr>
          <p:nvPr>
            <p:ph type="sldNum" sz="quarter" idx="4"/>
          </p:nvPr>
        </p:nvSpPr>
        <p:spPr>
          <a:xfrm>
            <a:off x="11039423" y="6480000"/>
            <a:ext cx="480003"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05" name="Text Placeholder 6"/>
          <p:cNvSpPr>
            <a:spLocks noGrp="1"/>
          </p:cNvSpPr>
          <p:nvPr>
            <p:ph type="body" sz="quarter" idx="17"/>
          </p:nvPr>
        </p:nvSpPr>
        <p:spPr>
          <a:xfrm>
            <a:off x="6426200" y="1409700"/>
            <a:ext cx="4802715" cy="4710300"/>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accent6"/>
                </a:solidFill>
                <a:latin typeface="Franklin Gothic Book" panose="020B0503020102020204" pitchFamily="34" charset="0"/>
                <a:cs typeface="Franklin Gothic Book" panose="020B0503020102020204" pitchFamily="34" charset="0"/>
              </a:defRPr>
            </a:lvl1pPr>
            <a:lvl2pPr marL="179388" marR="0" indent="-179388" algn="l" defTabSz="914400" rtl="0" eaLnBrk="0" fontAlgn="base" latinLnBrk="0" hangingPunct="0">
              <a:lnSpc>
                <a:spcPct val="100000"/>
              </a:lnSpc>
              <a:spcBef>
                <a:spcPts val="0"/>
              </a:spcBef>
              <a:spcAft>
                <a:spcPts val="1200"/>
              </a:spcAft>
              <a:buClr>
                <a:schemeClr val="accent1"/>
              </a:buClr>
              <a:buSzTx/>
              <a:buFont typeface="Arial" charset="0"/>
              <a:buChar char="•"/>
              <a:tabLst/>
              <a:defRPr>
                <a:solidFill>
                  <a:schemeClr val="accent6"/>
                </a:solidFill>
                <a:latin typeface="Franklin Gothic Book" panose="020B0503020102020204" pitchFamily="34" charset="0"/>
                <a:ea typeface="Franklin Gothic Book"/>
                <a:cs typeface="Franklin Gothic Book" panose="020B0503020102020204" pitchFamily="34" charset="0"/>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accent6"/>
                </a:solidFill>
                <a:latin typeface="Franklin Gothic Book" panose="020B0503020102020204" pitchFamily="34" charset="0"/>
                <a:ea typeface="Franklin Gothic Book"/>
                <a:cs typeface="Franklin Gothic Book" panose="020B0503020102020204" pitchFamily="34" charset="0"/>
              </a:defRPr>
            </a:lvl3pPr>
            <a:lvl4pPr marL="540000" marR="0" indent="-180000" algn="l" defTabSz="914400" rtl="0" eaLnBrk="0" fontAlgn="base" latinLnBrk="0" hangingPunct="0">
              <a:lnSpc>
                <a:spcPct val="100000"/>
              </a:lnSpc>
              <a:spcBef>
                <a:spcPts val="0"/>
              </a:spcBef>
              <a:spcAft>
                <a:spcPts val="1200"/>
              </a:spcAft>
              <a:buClrTx/>
              <a:buSzTx/>
              <a:buFont typeface="Franklin Gothic Book" panose="020B0503020102020204" pitchFamily="34" charset="0"/>
              <a:buChar char="―"/>
              <a:tabLst/>
              <a:defRPr>
                <a:solidFill>
                  <a:schemeClr val="accent6"/>
                </a:solidFill>
                <a:latin typeface="Franklin Gothic Book" panose="020B0503020102020204" pitchFamily="34" charset="0"/>
                <a:ea typeface="Franklin Gothic Book"/>
                <a:cs typeface="Franklin Gothic Book" panose="020B05030201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p:txBody>
      </p:sp>
      <p:cxnSp>
        <p:nvCxnSpPr>
          <p:cNvPr id="104" name="Straight Connector 103"/>
          <p:cNvCxnSpPr/>
          <p:nvPr userDrawn="1"/>
        </p:nvCxnSpPr>
        <p:spPr>
          <a:xfrm>
            <a:off x="6069084" y="1761671"/>
            <a:ext cx="0" cy="4316600"/>
          </a:xfrm>
          <a:prstGeom prst="line">
            <a:avLst/>
          </a:prstGeom>
          <a:ln w="6350">
            <a:solidFill>
              <a:schemeClr val="tx1"/>
            </a:solidFill>
            <a:tailEnd type="non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331272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49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B6E079F-0502-CC4C-9C8B-39554E94F19E}" type="datetime3">
              <a:rPr lang="en-GB" smtClean="0"/>
              <a:pPr/>
              <a:t>10 April, 2019</a:t>
            </a:fld>
            <a:endParaRPr lang="en-GB" dirty="0"/>
          </a:p>
        </p:txBody>
      </p:sp>
      <p:sp>
        <p:nvSpPr>
          <p:cNvPr id="4" name="Footer Placeholder 3"/>
          <p:cNvSpPr>
            <a:spLocks noGrp="1"/>
          </p:cNvSpPr>
          <p:nvPr>
            <p:ph type="ftr" sz="quarter" idx="11"/>
          </p:nvPr>
        </p:nvSpPr>
        <p:spPr>
          <a:xfrm>
            <a:off x="0" y="6480000"/>
            <a:ext cx="12192000" cy="378000"/>
          </a:xfrm>
        </p:spPr>
        <p:txBody>
          <a:bodyPr/>
          <a:lstStyle>
            <a:lvl1pPr algn="ctr">
              <a:defRPr lang="en-GB"/>
            </a:lvl1pPr>
          </a:lstStyle>
          <a:p>
            <a:endParaRPr lang="en-GB" dirty="0"/>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ectangle 5"/>
          <p:cNvSpPr/>
          <p:nvPr userDrawn="1"/>
        </p:nvSpPr>
        <p:spPr>
          <a:xfrm>
            <a:off x="0" y="0"/>
            <a:ext cx="12192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dirty="0">
                <a:latin typeface="Franklin Gothic Book"/>
              </a:rPr>
              <a:t>Layouts</a:t>
            </a:r>
            <a:r>
              <a:rPr lang="en-US" sz="7000" baseline="0" dirty="0">
                <a:latin typeface="Franklin Gothic Book"/>
              </a:rPr>
              <a:t> for</a:t>
            </a:r>
            <a:br>
              <a:rPr lang="en-US" sz="7000" baseline="0" dirty="0">
                <a:latin typeface="Franklin Gothic Book"/>
              </a:rPr>
            </a:br>
            <a:r>
              <a:rPr lang="en-US" sz="7000" baseline="0" dirty="0">
                <a:latin typeface="Franklin Gothic Book"/>
              </a:rPr>
              <a:t>images</a:t>
            </a:r>
            <a:endParaRPr lang="en-US" sz="7000" dirty="0">
              <a:latin typeface="Franklin Gothic Book"/>
            </a:endParaRPr>
          </a:p>
        </p:txBody>
      </p:sp>
      <p:grpSp>
        <p:nvGrpSpPr>
          <p:cNvPr id="7" name="Group 6"/>
          <p:cNvGrpSpPr/>
          <p:nvPr userDrawn="1"/>
        </p:nvGrpSpPr>
        <p:grpSpPr>
          <a:xfrm>
            <a:off x="-1204383" y="0"/>
            <a:ext cx="13203809" cy="7638450"/>
            <a:chOff x="-903288" y="0"/>
            <a:chExt cx="9902857" cy="7638450"/>
          </a:xfrm>
        </p:grpSpPr>
        <p:cxnSp>
          <p:nvCxnSpPr>
            <p:cNvPr id="8" name="Straight Connector 7"/>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4008790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943353" y="1436914"/>
            <a:ext cx="10289799" cy="5033737"/>
          </a:xfrm>
          <a:prstGeom prst="round2SameRect">
            <a:avLst>
              <a:gd name="adj1" fmla="val 6208"/>
              <a:gd name="adj2" fmla="val 0"/>
            </a:avLst>
          </a:prstGeom>
        </p:spPr>
        <p:txBody>
          <a:bodyPr/>
          <a:lstStyle/>
          <a:p>
            <a:pPr lvl="0"/>
            <a:r>
              <a:rPr lang="en-US" noProof="0" dirty="0"/>
              <a:t>Click icon to add picture</a:t>
            </a:r>
            <a:endParaRPr lang="en-GB" noProof="0" dirty="0"/>
          </a:p>
        </p:txBody>
      </p:sp>
      <p:sp>
        <p:nvSpPr>
          <p:cNvPr id="98" name="Date Placeholder 3"/>
          <p:cNvSpPr>
            <a:spLocks noGrp="1"/>
          </p:cNvSpPr>
          <p:nvPr>
            <p:ph type="dt" sz="half" idx="2"/>
          </p:nvPr>
        </p:nvSpPr>
        <p:spPr>
          <a:xfrm>
            <a:off x="958848" y="6480000"/>
            <a:ext cx="2495552" cy="378000"/>
          </a:xfrm>
          <a:prstGeom prst="rect">
            <a:avLst/>
          </a:prstGeom>
        </p:spPr>
        <p:txBody>
          <a:bodyPr lIns="0" tIns="0" rIns="0" bIns="0" anchor="ctr"/>
          <a:lstStyle>
            <a:lvl1pPr>
              <a:defRPr sz="800">
                <a:solidFill>
                  <a:schemeClr val="accent1"/>
                </a:solidFill>
              </a:defRPr>
            </a:lvl1pPr>
          </a:lstStyle>
          <a:p>
            <a:fld id="{370A1058-79E5-B545-968A-2AE9B714F01C}" type="datetime3">
              <a:rPr lang="en-GB" smtClean="0"/>
              <a:t>10 April, 2019</a:t>
            </a:fld>
            <a:endParaRPr lang="en-GB" dirty="0"/>
          </a:p>
        </p:txBody>
      </p:sp>
      <p:sp>
        <p:nvSpPr>
          <p:cNvPr id="99" name="Footer Placeholder 4"/>
          <p:cNvSpPr>
            <a:spLocks noGrp="1"/>
          </p:cNvSpPr>
          <p:nvPr>
            <p:ph type="ftr" sz="quarter" idx="3"/>
          </p:nvPr>
        </p:nvSpPr>
        <p:spPr>
          <a:xfrm>
            <a:off x="0" y="6480000"/>
            <a:ext cx="12192000" cy="378000"/>
          </a:xfrm>
          <a:prstGeom prst="rect">
            <a:avLst/>
          </a:prstGeom>
        </p:spPr>
        <p:txBody>
          <a:bodyPr lIns="0" tIns="0" rIns="0" bIns="0" anchor="ctr"/>
          <a:lstStyle>
            <a:lvl1pPr algn="ctr">
              <a:defRPr lang="en-GB"/>
            </a:lvl1pPr>
          </a:lstStyle>
          <a:p>
            <a:endParaRPr lang="en-GB" dirty="0"/>
          </a:p>
        </p:txBody>
      </p:sp>
      <p:sp>
        <p:nvSpPr>
          <p:cNvPr id="101" name="Slide Number Placeholder 5"/>
          <p:cNvSpPr>
            <a:spLocks noGrp="1"/>
          </p:cNvSpPr>
          <p:nvPr>
            <p:ph type="sldNum" sz="quarter" idx="4"/>
          </p:nvPr>
        </p:nvSpPr>
        <p:spPr>
          <a:xfrm>
            <a:off x="11039423" y="6480000"/>
            <a:ext cx="480003"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256915685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ig image with titl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943353" y="2151162"/>
            <a:ext cx="10289799" cy="4319489"/>
          </a:xfrm>
          <a:prstGeom prst="round2SameRect">
            <a:avLst>
              <a:gd name="adj1" fmla="val 6739"/>
              <a:gd name="adj2" fmla="val 0"/>
            </a:avLst>
          </a:prstGeom>
        </p:spPr>
        <p:txBody>
          <a:bodyPr/>
          <a:lstStyle/>
          <a:p>
            <a:pPr lvl="0"/>
            <a:r>
              <a:rPr lang="en-US" noProof="0" dirty="0"/>
              <a:t>Click icon to add picture</a:t>
            </a:r>
            <a:endParaRPr lang="en-GB" noProof="0" dirty="0"/>
          </a:p>
        </p:txBody>
      </p:sp>
      <p:sp>
        <p:nvSpPr>
          <p:cNvPr id="98" name="Date Placeholder 3"/>
          <p:cNvSpPr>
            <a:spLocks noGrp="1"/>
          </p:cNvSpPr>
          <p:nvPr>
            <p:ph type="dt" sz="half" idx="2"/>
          </p:nvPr>
        </p:nvSpPr>
        <p:spPr>
          <a:xfrm>
            <a:off x="958848" y="6480000"/>
            <a:ext cx="2495552" cy="378000"/>
          </a:xfrm>
          <a:prstGeom prst="rect">
            <a:avLst/>
          </a:prstGeom>
        </p:spPr>
        <p:txBody>
          <a:bodyPr lIns="0" tIns="0" rIns="0" bIns="0" anchor="ctr"/>
          <a:lstStyle>
            <a:lvl1pPr>
              <a:defRPr sz="800">
                <a:solidFill>
                  <a:schemeClr val="accent1"/>
                </a:solidFill>
              </a:defRPr>
            </a:lvl1pPr>
          </a:lstStyle>
          <a:p>
            <a:fld id="{370A1058-79E5-B545-968A-2AE9B714F01C}" type="datetime3">
              <a:rPr lang="en-GB" smtClean="0"/>
              <a:t>10 April, 2019</a:t>
            </a:fld>
            <a:endParaRPr lang="en-GB" dirty="0"/>
          </a:p>
        </p:txBody>
      </p:sp>
      <p:sp>
        <p:nvSpPr>
          <p:cNvPr id="99" name="Footer Placeholder 4"/>
          <p:cNvSpPr>
            <a:spLocks noGrp="1"/>
          </p:cNvSpPr>
          <p:nvPr>
            <p:ph type="ftr" sz="quarter" idx="3"/>
          </p:nvPr>
        </p:nvSpPr>
        <p:spPr>
          <a:xfrm>
            <a:off x="0" y="6480000"/>
            <a:ext cx="12192000" cy="378000"/>
          </a:xfrm>
          <a:prstGeom prst="rect">
            <a:avLst/>
          </a:prstGeom>
        </p:spPr>
        <p:txBody>
          <a:bodyPr lIns="0" tIns="0" rIns="0" bIns="0" anchor="ctr"/>
          <a:lstStyle>
            <a:lvl1pPr algn="ctr">
              <a:defRPr lang="en-GB"/>
            </a:lvl1pPr>
          </a:lstStyle>
          <a:p>
            <a:endParaRPr lang="en-GB" dirty="0"/>
          </a:p>
        </p:txBody>
      </p:sp>
      <p:sp>
        <p:nvSpPr>
          <p:cNvPr id="101" name="Slide Number Placeholder 5"/>
          <p:cNvSpPr>
            <a:spLocks noGrp="1"/>
          </p:cNvSpPr>
          <p:nvPr>
            <p:ph type="sldNum" sz="quarter" idx="4"/>
          </p:nvPr>
        </p:nvSpPr>
        <p:spPr>
          <a:xfrm>
            <a:off x="11039423" y="6480000"/>
            <a:ext cx="480003"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5" hasCustomPrompt="1"/>
          </p:nvPr>
        </p:nvSpPr>
        <p:spPr>
          <a:xfrm>
            <a:off x="944034" y="1436193"/>
            <a:ext cx="10289117" cy="358775"/>
          </a:xfrm>
        </p:spPr>
        <p:txBody>
          <a:bodyPr/>
          <a:lstStyle>
            <a:lvl1pPr>
              <a:defRPr baseline="0">
                <a:latin typeface="Franklin Gothic Medium" panose="020B0603020102020204" pitchFamily="34" charset="0"/>
              </a:defRPr>
            </a:lvl1pPr>
          </a:lstStyle>
          <a:p>
            <a:pPr lvl="0"/>
            <a:r>
              <a:rPr lang="en-US" dirty="0"/>
              <a:t>Image title</a:t>
            </a:r>
          </a:p>
        </p:txBody>
      </p:sp>
    </p:spTree>
    <p:extLst>
      <p:ext uri="{BB962C8B-B14F-4D97-AF65-F5344CB8AC3E}">
        <p14:creationId xmlns:p14="http://schemas.microsoft.com/office/powerpoint/2010/main" val="411646541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0" name="Date Placeholder 3"/>
          <p:cNvSpPr>
            <a:spLocks noGrp="1"/>
          </p:cNvSpPr>
          <p:nvPr>
            <p:ph type="dt" sz="half" idx="2"/>
          </p:nvPr>
        </p:nvSpPr>
        <p:spPr>
          <a:xfrm>
            <a:off x="958848" y="6480000"/>
            <a:ext cx="2495552" cy="378000"/>
          </a:xfrm>
          <a:prstGeom prst="rect">
            <a:avLst/>
          </a:prstGeom>
        </p:spPr>
        <p:txBody>
          <a:bodyPr lIns="0" tIns="0" rIns="0" bIns="0" anchor="ctr"/>
          <a:lstStyle>
            <a:lvl1pPr>
              <a:defRPr sz="800">
                <a:solidFill>
                  <a:schemeClr val="accent1"/>
                </a:solidFill>
              </a:defRPr>
            </a:lvl1pPr>
          </a:lstStyle>
          <a:p>
            <a:fld id="{3D8B94D5-4E54-D541-9BF4-8857EC431461}" type="datetime3">
              <a:rPr lang="en-GB" smtClean="0"/>
              <a:t>10 April, 2019</a:t>
            </a:fld>
            <a:endParaRPr lang="en-GB" dirty="0"/>
          </a:p>
        </p:txBody>
      </p:sp>
      <p:sp>
        <p:nvSpPr>
          <p:cNvPr id="101" name="Footer Placeholder 4"/>
          <p:cNvSpPr>
            <a:spLocks noGrp="1"/>
          </p:cNvSpPr>
          <p:nvPr>
            <p:ph type="ftr" sz="quarter" idx="3"/>
          </p:nvPr>
        </p:nvSpPr>
        <p:spPr>
          <a:xfrm>
            <a:off x="0" y="6480000"/>
            <a:ext cx="12192000" cy="378000"/>
          </a:xfrm>
          <a:prstGeom prst="rect">
            <a:avLst/>
          </a:prstGeom>
        </p:spPr>
        <p:txBody>
          <a:bodyPr lIns="0" tIns="0" rIns="0" bIns="0" anchor="ctr"/>
          <a:lstStyle>
            <a:lvl1pPr algn="ctr">
              <a:defRPr lang="en-GB"/>
            </a:lvl1pPr>
          </a:lstStyle>
          <a:p>
            <a:endParaRPr lang="en-GB" dirty="0"/>
          </a:p>
        </p:txBody>
      </p:sp>
      <p:sp>
        <p:nvSpPr>
          <p:cNvPr id="103" name="Slide Number Placeholder 5"/>
          <p:cNvSpPr>
            <a:spLocks noGrp="1"/>
          </p:cNvSpPr>
          <p:nvPr>
            <p:ph type="sldNum" sz="quarter" idx="4"/>
          </p:nvPr>
        </p:nvSpPr>
        <p:spPr>
          <a:xfrm>
            <a:off x="11039423" y="6480000"/>
            <a:ext cx="480003"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5"/>
          </p:nvPr>
        </p:nvSpPr>
        <p:spPr>
          <a:xfrm>
            <a:off x="960968" y="1455576"/>
            <a:ext cx="4804833" cy="501507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Content Placeholder 9"/>
          <p:cNvSpPr>
            <a:spLocks noGrp="1"/>
          </p:cNvSpPr>
          <p:nvPr>
            <p:ph sz="quarter" idx="16"/>
          </p:nvPr>
        </p:nvSpPr>
        <p:spPr>
          <a:xfrm>
            <a:off x="6426201" y="1455576"/>
            <a:ext cx="4806951" cy="5015075"/>
          </a:xfrm>
          <a:prstGeom prst="round2SameRect">
            <a:avLst>
              <a:gd name="adj1" fmla="val 7860"/>
              <a:gd name="adj2" fmla="val 0"/>
            </a:avLst>
          </a:prstGeom>
        </p:spPr>
        <p:txBody>
          <a:bodyPr/>
          <a:lstStyle/>
          <a:p>
            <a:pPr lvl="0"/>
            <a:r>
              <a:rPr lang="en-US" dirty="0"/>
              <a:t>Click to edit Master text styles</a:t>
            </a:r>
          </a:p>
        </p:txBody>
      </p:sp>
    </p:spTree>
    <p:extLst>
      <p:ext uri="{BB962C8B-B14F-4D97-AF65-F5344CB8AC3E}">
        <p14:creationId xmlns:p14="http://schemas.microsoft.com/office/powerpoint/2010/main" val="352279409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3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8350251" y="1435424"/>
            <a:ext cx="2882900" cy="4689151"/>
          </a:xfrm>
          <a:prstGeom prst="roundRect">
            <a:avLst>
              <a:gd name="adj" fmla="val 10702"/>
            </a:avLst>
          </a:prstGeom>
        </p:spPr>
        <p:txBody>
          <a:bodyPr/>
          <a:lstStyle/>
          <a:p>
            <a:pPr lvl="0"/>
            <a:r>
              <a:rPr lang="en-US" noProof="0" dirty="0"/>
              <a:t>Click icon to add picture</a:t>
            </a:r>
            <a:endParaRPr lang="en-GB" noProof="0" dirty="0"/>
          </a:p>
        </p:txBody>
      </p:sp>
      <p:sp>
        <p:nvSpPr>
          <p:cNvPr id="100" name="Date Placeholder 3"/>
          <p:cNvSpPr>
            <a:spLocks noGrp="1"/>
          </p:cNvSpPr>
          <p:nvPr>
            <p:ph type="dt" sz="half" idx="2"/>
          </p:nvPr>
        </p:nvSpPr>
        <p:spPr>
          <a:xfrm>
            <a:off x="958848" y="6480000"/>
            <a:ext cx="2495552" cy="378000"/>
          </a:xfrm>
          <a:prstGeom prst="rect">
            <a:avLst/>
          </a:prstGeom>
        </p:spPr>
        <p:txBody>
          <a:bodyPr lIns="0" tIns="0" rIns="0" bIns="0" anchor="ctr"/>
          <a:lstStyle>
            <a:lvl1pPr>
              <a:defRPr sz="800">
                <a:solidFill>
                  <a:schemeClr val="accent1"/>
                </a:solidFill>
              </a:defRPr>
            </a:lvl1pPr>
          </a:lstStyle>
          <a:p>
            <a:fld id="{3D8B94D5-4E54-D541-9BF4-8857EC431461}" type="datetime3">
              <a:rPr lang="en-GB" smtClean="0"/>
              <a:t>10 April, 2019</a:t>
            </a:fld>
            <a:endParaRPr lang="en-GB" dirty="0"/>
          </a:p>
        </p:txBody>
      </p:sp>
      <p:sp>
        <p:nvSpPr>
          <p:cNvPr id="101" name="Footer Placeholder 4"/>
          <p:cNvSpPr>
            <a:spLocks noGrp="1"/>
          </p:cNvSpPr>
          <p:nvPr>
            <p:ph type="ftr" sz="quarter" idx="3"/>
          </p:nvPr>
        </p:nvSpPr>
        <p:spPr>
          <a:xfrm>
            <a:off x="0" y="6480000"/>
            <a:ext cx="12192000" cy="378000"/>
          </a:xfrm>
          <a:prstGeom prst="rect">
            <a:avLst/>
          </a:prstGeom>
        </p:spPr>
        <p:txBody>
          <a:bodyPr lIns="0" tIns="0" rIns="0" bIns="0" anchor="ctr"/>
          <a:lstStyle>
            <a:lvl1pPr algn="ctr">
              <a:defRPr lang="en-GB"/>
            </a:lvl1pPr>
          </a:lstStyle>
          <a:p>
            <a:endParaRPr lang="en-GB" dirty="0"/>
          </a:p>
        </p:txBody>
      </p:sp>
      <p:sp>
        <p:nvSpPr>
          <p:cNvPr id="103" name="Slide Number Placeholder 5"/>
          <p:cNvSpPr>
            <a:spLocks noGrp="1"/>
          </p:cNvSpPr>
          <p:nvPr>
            <p:ph type="sldNum" sz="quarter" idx="4"/>
          </p:nvPr>
        </p:nvSpPr>
        <p:spPr>
          <a:xfrm>
            <a:off x="11039423" y="6480000"/>
            <a:ext cx="480003"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5"/>
          </p:nvPr>
        </p:nvSpPr>
        <p:spPr>
          <a:xfrm>
            <a:off x="958851" y="1435424"/>
            <a:ext cx="6908800" cy="504475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384993651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0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6426202" y="1404831"/>
            <a:ext cx="4806949" cy="5065820"/>
          </a:xfrm>
          <a:prstGeom prst="round2SameRect">
            <a:avLst>
              <a:gd name="adj1" fmla="val 5389"/>
              <a:gd name="adj2" fmla="val 0"/>
            </a:avLst>
          </a:prstGeom>
        </p:spPr>
        <p:txBody>
          <a:bodyPr/>
          <a:lstStyle/>
          <a:p>
            <a:pPr lvl="0"/>
            <a:r>
              <a:rPr lang="en-US" noProof="0" dirty="0"/>
              <a:t>Click icon to add picture</a:t>
            </a:r>
            <a:endParaRPr lang="en-GB" noProof="0" dirty="0"/>
          </a:p>
        </p:txBody>
      </p:sp>
      <p:sp>
        <p:nvSpPr>
          <p:cNvPr id="100" name="Date Placeholder 3"/>
          <p:cNvSpPr>
            <a:spLocks noGrp="1"/>
          </p:cNvSpPr>
          <p:nvPr>
            <p:ph type="dt" sz="half" idx="2"/>
          </p:nvPr>
        </p:nvSpPr>
        <p:spPr>
          <a:xfrm>
            <a:off x="958848" y="6480000"/>
            <a:ext cx="2495552" cy="378000"/>
          </a:xfrm>
          <a:prstGeom prst="rect">
            <a:avLst/>
          </a:prstGeom>
        </p:spPr>
        <p:txBody>
          <a:bodyPr lIns="0" tIns="0" rIns="0" bIns="0" anchor="ctr"/>
          <a:lstStyle>
            <a:lvl1pPr>
              <a:defRPr sz="800">
                <a:solidFill>
                  <a:schemeClr val="accent1"/>
                </a:solidFill>
              </a:defRPr>
            </a:lvl1pPr>
          </a:lstStyle>
          <a:p>
            <a:fld id="{3D8B94D5-4E54-D541-9BF4-8857EC431461}" type="datetime3">
              <a:rPr lang="en-GB" smtClean="0"/>
              <a:t>10 April, 2019</a:t>
            </a:fld>
            <a:endParaRPr lang="en-GB" dirty="0"/>
          </a:p>
        </p:txBody>
      </p:sp>
      <p:sp>
        <p:nvSpPr>
          <p:cNvPr id="101" name="Footer Placeholder 4"/>
          <p:cNvSpPr>
            <a:spLocks noGrp="1"/>
          </p:cNvSpPr>
          <p:nvPr>
            <p:ph type="ftr" sz="quarter" idx="3"/>
          </p:nvPr>
        </p:nvSpPr>
        <p:spPr>
          <a:xfrm>
            <a:off x="0" y="6480000"/>
            <a:ext cx="12192000" cy="378000"/>
          </a:xfrm>
          <a:prstGeom prst="rect">
            <a:avLst/>
          </a:prstGeom>
        </p:spPr>
        <p:txBody>
          <a:bodyPr lIns="0" tIns="0" rIns="0" bIns="0" anchor="ctr"/>
          <a:lstStyle>
            <a:lvl1pPr algn="ctr">
              <a:defRPr lang="en-GB"/>
            </a:lvl1pPr>
          </a:lstStyle>
          <a:p>
            <a:endParaRPr lang="en-GB" dirty="0"/>
          </a:p>
        </p:txBody>
      </p:sp>
      <p:sp>
        <p:nvSpPr>
          <p:cNvPr id="103" name="Slide Number Placeholder 5"/>
          <p:cNvSpPr>
            <a:spLocks noGrp="1"/>
          </p:cNvSpPr>
          <p:nvPr>
            <p:ph type="sldNum" sz="quarter" idx="4"/>
          </p:nvPr>
        </p:nvSpPr>
        <p:spPr>
          <a:xfrm>
            <a:off x="11039423" y="6480000"/>
            <a:ext cx="480003"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5"/>
          </p:nvPr>
        </p:nvSpPr>
        <p:spPr>
          <a:xfrm>
            <a:off x="960968" y="1404831"/>
            <a:ext cx="4804833" cy="366712"/>
          </a:xfrm>
        </p:spPr>
        <p:txBody>
          <a:bodyPr>
            <a:normAutofit/>
          </a:bodyPr>
          <a:lstStyle>
            <a:lvl1pPr>
              <a:defRPr sz="1800">
                <a:latin typeface="Franklin Gothic Medium" panose="020B0603020102020204" pitchFamily="34" charset="0"/>
              </a:defRPr>
            </a:lvl1pPr>
          </a:lstStyle>
          <a:p>
            <a:pPr lvl="0"/>
            <a:r>
              <a:rPr lang="en-US"/>
              <a:t>Click to edit Master text styles</a:t>
            </a:r>
          </a:p>
        </p:txBody>
      </p:sp>
      <p:sp>
        <p:nvSpPr>
          <p:cNvPr id="6" name="Text Placeholder 5"/>
          <p:cNvSpPr>
            <a:spLocks noGrp="1"/>
          </p:cNvSpPr>
          <p:nvPr>
            <p:ph type="body" sz="quarter" idx="16"/>
          </p:nvPr>
        </p:nvSpPr>
        <p:spPr>
          <a:xfrm>
            <a:off x="958851" y="1771544"/>
            <a:ext cx="4806949" cy="4699108"/>
          </a:xfrm>
        </p:spPr>
        <p:txBody>
          <a:bodyPr>
            <a:normAutofit/>
          </a:bodyPr>
          <a:lstStyle>
            <a:lvl1pPr>
              <a:defRPr sz="2000"/>
            </a:lvl1pPr>
            <a:lvl2pPr>
              <a:defRPr sz="2000"/>
            </a:lvl2pPr>
            <a:lvl3pPr>
              <a:defRPr sz="2000"/>
            </a:lvl3pPr>
            <a:lvl4pPr>
              <a:defRPr sz="2000"/>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154686473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Image + tex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dirty="0"/>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956732" y="1427584"/>
            <a:ext cx="5151967" cy="5043067"/>
          </a:xfrm>
          <a:prstGeom prst="round2SameRect">
            <a:avLst>
              <a:gd name="adj1" fmla="val 1674"/>
              <a:gd name="adj2" fmla="val 0"/>
            </a:avLst>
          </a:prstGeom>
        </p:spPr>
        <p:txBody>
          <a:bodyPr/>
          <a:lstStyle/>
          <a:p>
            <a:pPr lvl="0"/>
            <a:r>
              <a:rPr lang="en-US" noProof="0" dirty="0"/>
              <a:t>Click icon to add picture</a:t>
            </a:r>
            <a:endParaRPr lang="en-GB" noProof="0" dirty="0"/>
          </a:p>
        </p:txBody>
      </p:sp>
      <p:sp>
        <p:nvSpPr>
          <p:cNvPr id="100" name="Date Placeholder 3"/>
          <p:cNvSpPr>
            <a:spLocks noGrp="1"/>
          </p:cNvSpPr>
          <p:nvPr>
            <p:ph type="dt" sz="half" idx="2"/>
          </p:nvPr>
        </p:nvSpPr>
        <p:spPr>
          <a:xfrm>
            <a:off x="958848" y="6480000"/>
            <a:ext cx="2495552" cy="378000"/>
          </a:xfrm>
          <a:prstGeom prst="rect">
            <a:avLst/>
          </a:prstGeom>
        </p:spPr>
        <p:txBody>
          <a:bodyPr lIns="0" tIns="0" rIns="0" bIns="0" anchor="ctr"/>
          <a:lstStyle>
            <a:lvl1pPr>
              <a:defRPr sz="800">
                <a:solidFill>
                  <a:schemeClr val="accent1"/>
                </a:solidFill>
              </a:defRPr>
            </a:lvl1pPr>
          </a:lstStyle>
          <a:p>
            <a:fld id="{BA67E7FA-D7F1-764C-B0E1-8E31A2AA8DD1}" type="datetime3">
              <a:rPr lang="en-GB" smtClean="0"/>
              <a:t>10 April, 2019</a:t>
            </a:fld>
            <a:endParaRPr lang="en-GB" dirty="0"/>
          </a:p>
        </p:txBody>
      </p:sp>
      <p:sp>
        <p:nvSpPr>
          <p:cNvPr id="101" name="Footer Placeholder 4"/>
          <p:cNvSpPr>
            <a:spLocks noGrp="1"/>
          </p:cNvSpPr>
          <p:nvPr>
            <p:ph type="ftr" sz="quarter" idx="3"/>
          </p:nvPr>
        </p:nvSpPr>
        <p:spPr>
          <a:xfrm>
            <a:off x="0" y="6480000"/>
            <a:ext cx="12192000" cy="378000"/>
          </a:xfrm>
          <a:prstGeom prst="rect">
            <a:avLst/>
          </a:prstGeom>
        </p:spPr>
        <p:txBody>
          <a:bodyPr lIns="0" tIns="0" rIns="0" bIns="0" anchor="ctr"/>
          <a:lstStyle>
            <a:lvl1pPr algn="ctr">
              <a:defRPr lang="en-GB"/>
            </a:lvl1pPr>
          </a:lstStyle>
          <a:p>
            <a:endParaRPr lang="en-GB" dirty="0"/>
          </a:p>
        </p:txBody>
      </p:sp>
      <p:sp>
        <p:nvSpPr>
          <p:cNvPr id="103" name="Slide Number Placeholder 5"/>
          <p:cNvSpPr>
            <a:spLocks noGrp="1"/>
          </p:cNvSpPr>
          <p:nvPr>
            <p:ph type="sldNum" sz="quarter" idx="4"/>
          </p:nvPr>
        </p:nvSpPr>
        <p:spPr>
          <a:xfrm>
            <a:off x="11039423" y="6480000"/>
            <a:ext cx="480003"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8" name="Text Placeholder 5"/>
          <p:cNvSpPr>
            <a:spLocks noGrp="1"/>
          </p:cNvSpPr>
          <p:nvPr>
            <p:ph type="body" sz="quarter" idx="16"/>
          </p:nvPr>
        </p:nvSpPr>
        <p:spPr>
          <a:xfrm>
            <a:off x="6712477" y="1427584"/>
            <a:ext cx="4806949" cy="5043068"/>
          </a:xfrm>
        </p:spPr>
        <p:txBody>
          <a:bodyPr>
            <a:normAutofit/>
          </a:bodyPr>
          <a:lstStyle>
            <a:lvl1pPr>
              <a:defRPr sz="2000"/>
            </a:lvl1pPr>
            <a:lvl2pPr>
              <a:defRPr sz="2000"/>
            </a:lvl2pPr>
            <a:lvl3pPr>
              <a:defRPr sz="2000"/>
            </a:lvl3pPr>
            <a:lvl4pPr>
              <a:defRPr sz="2000"/>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360415290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Image + tex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dirty="0"/>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956732" y="1436914"/>
            <a:ext cx="5281083" cy="5033737"/>
          </a:xfrm>
          <a:prstGeom prst="round2SameRect">
            <a:avLst>
              <a:gd name="adj1" fmla="val 6315"/>
              <a:gd name="adj2" fmla="val 0"/>
            </a:avLst>
          </a:prstGeom>
        </p:spPr>
        <p:txBody>
          <a:bodyPr/>
          <a:lstStyle/>
          <a:p>
            <a:pPr lvl="0"/>
            <a:r>
              <a:rPr lang="en-US" noProof="0" dirty="0"/>
              <a:t>Click icon to add picture</a:t>
            </a:r>
            <a:endParaRPr lang="en-GB" noProof="0" dirty="0"/>
          </a:p>
        </p:txBody>
      </p:sp>
      <p:sp>
        <p:nvSpPr>
          <p:cNvPr id="100" name="Date Placeholder 3"/>
          <p:cNvSpPr>
            <a:spLocks noGrp="1"/>
          </p:cNvSpPr>
          <p:nvPr>
            <p:ph type="dt" sz="half" idx="2"/>
          </p:nvPr>
        </p:nvSpPr>
        <p:spPr>
          <a:xfrm>
            <a:off x="958848" y="6480000"/>
            <a:ext cx="2495552" cy="378000"/>
          </a:xfrm>
          <a:prstGeom prst="rect">
            <a:avLst/>
          </a:prstGeom>
        </p:spPr>
        <p:txBody>
          <a:bodyPr lIns="0" tIns="0" rIns="0" bIns="0" anchor="ctr"/>
          <a:lstStyle>
            <a:lvl1pPr>
              <a:defRPr sz="800">
                <a:solidFill>
                  <a:schemeClr val="accent1"/>
                </a:solidFill>
              </a:defRPr>
            </a:lvl1pPr>
          </a:lstStyle>
          <a:p>
            <a:fld id="{BA67E7FA-D7F1-764C-B0E1-8E31A2AA8DD1}" type="datetime3">
              <a:rPr lang="en-GB" smtClean="0"/>
              <a:t>10 April, 2019</a:t>
            </a:fld>
            <a:endParaRPr lang="en-GB" dirty="0"/>
          </a:p>
        </p:txBody>
      </p:sp>
      <p:sp>
        <p:nvSpPr>
          <p:cNvPr id="101" name="Footer Placeholder 4"/>
          <p:cNvSpPr>
            <a:spLocks noGrp="1"/>
          </p:cNvSpPr>
          <p:nvPr>
            <p:ph type="ftr" sz="quarter" idx="3"/>
          </p:nvPr>
        </p:nvSpPr>
        <p:spPr>
          <a:xfrm>
            <a:off x="0" y="6480000"/>
            <a:ext cx="12192000" cy="378000"/>
          </a:xfrm>
          <a:prstGeom prst="rect">
            <a:avLst/>
          </a:prstGeom>
        </p:spPr>
        <p:txBody>
          <a:bodyPr lIns="0" tIns="0" rIns="0" bIns="0" anchor="ctr"/>
          <a:lstStyle>
            <a:lvl1pPr algn="ctr">
              <a:defRPr lang="en-GB"/>
            </a:lvl1pPr>
          </a:lstStyle>
          <a:p>
            <a:endParaRPr lang="en-GB" dirty="0"/>
          </a:p>
        </p:txBody>
      </p:sp>
      <p:sp>
        <p:nvSpPr>
          <p:cNvPr id="103" name="Slide Number Placeholder 5"/>
          <p:cNvSpPr>
            <a:spLocks noGrp="1"/>
          </p:cNvSpPr>
          <p:nvPr>
            <p:ph type="sldNum" sz="quarter" idx="4"/>
          </p:nvPr>
        </p:nvSpPr>
        <p:spPr>
          <a:xfrm>
            <a:off x="11039423" y="6480000"/>
            <a:ext cx="480003"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1" name="Text Placeholder 5"/>
          <p:cNvSpPr>
            <a:spLocks noGrp="1"/>
          </p:cNvSpPr>
          <p:nvPr>
            <p:ph type="body" sz="quarter" idx="17"/>
          </p:nvPr>
        </p:nvSpPr>
        <p:spPr>
          <a:xfrm>
            <a:off x="6758517" y="1931436"/>
            <a:ext cx="4806949" cy="4539215"/>
          </a:xfrm>
        </p:spPr>
        <p:txBody>
          <a:bodyPr>
            <a:normAutofit/>
          </a:bodyPr>
          <a:lstStyle>
            <a:lvl1pPr>
              <a:defRPr sz="2000"/>
            </a:lvl1pPr>
            <a:lvl2pPr>
              <a:defRPr sz="2000"/>
            </a:lvl2pPr>
            <a:lvl3pPr>
              <a:defRPr sz="2000"/>
            </a:lvl3pPr>
            <a:lvl4pPr>
              <a:defRPr sz="2000"/>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2" name="Text Placeholder 5"/>
          <p:cNvSpPr>
            <a:spLocks noGrp="1"/>
          </p:cNvSpPr>
          <p:nvPr>
            <p:ph type="body" sz="quarter" idx="18" hasCustomPrompt="1"/>
          </p:nvPr>
        </p:nvSpPr>
        <p:spPr>
          <a:xfrm>
            <a:off x="6758516" y="1436914"/>
            <a:ext cx="4806949" cy="443076"/>
          </a:xfrm>
        </p:spPr>
        <p:txBody>
          <a:bodyPr>
            <a:normAutofit/>
          </a:bodyPr>
          <a:lstStyle>
            <a:lvl1pPr>
              <a:defRPr sz="2000">
                <a:latin typeface="Franklin Gothic Medium" panose="020B0603020102020204" pitchFamily="34" charset="0"/>
              </a:defRPr>
            </a:lvl1pPr>
            <a:lvl2pPr>
              <a:defRPr sz="2000"/>
            </a:lvl2pPr>
            <a:lvl3pPr>
              <a:defRPr sz="2000"/>
            </a:lvl3pPr>
            <a:lvl4pPr>
              <a:defRPr sz="2000"/>
            </a:lvl4pPr>
          </a:lstStyle>
          <a:p>
            <a:pPr lvl="0"/>
            <a:r>
              <a:rPr lang="en-US" dirty="0"/>
              <a:t>Click to edit Master text styles</a:t>
            </a:r>
          </a:p>
        </p:txBody>
      </p:sp>
    </p:spTree>
    <p:extLst>
      <p:ext uri="{BB962C8B-B14F-4D97-AF65-F5344CB8AC3E}">
        <p14:creationId xmlns:p14="http://schemas.microsoft.com/office/powerpoint/2010/main" val="23892580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6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dirty="0"/>
          </a:p>
        </p:txBody>
      </p:sp>
      <p:sp>
        <p:nvSpPr>
          <p:cNvPr id="56" name="Date Placeholder 3"/>
          <p:cNvSpPr>
            <a:spLocks noGrp="1"/>
          </p:cNvSpPr>
          <p:nvPr>
            <p:ph type="dt" sz="half" idx="2"/>
          </p:nvPr>
        </p:nvSpPr>
        <p:spPr>
          <a:xfrm>
            <a:off x="958848" y="6480000"/>
            <a:ext cx="2495552" cy="378000"/>
          </a:xfrm>
          <a:prstGeom prst="rect">
            <a:avLst/>
          </a:prstGeom>
        </p:spPr>
        <p:txBody>
          <a:bodyPr lIns="0" tIns="0" rIns="0" bIns="0" anchor="ctr"/>
          <a:lstStyle>
            <a:lvl1pPr>
              <a:defRPr sz="800">
                <a:solidFill>
                  <a:schemeClr val="accent1"/>
                </a:solidFill>
              </a:defRPr>
            </a:lvl1pPr>
          </a:lstStyle>
          <a:p>
            <a:fld id="{4AC23DB2-FB1A-4E43-8F6F-8E1E5CEC6EBA}" type="datetime3">
              <a:rPr lang="en-GB" smtClean="0"/>
              <a:t>10 April, 2019</a:t>
            </a:fld>
            <a:endParaRPr lang="en-GB" dirty="0"/>
          </a:p>
        </p:txBody>
      </p:sp>
      <p:sp>
        <p:nvSpPr>
          <p:cNvPr id="57" name="Footer Placeholder 4"/>
          <p:cNvSpPr>
            <a:spLocks noGrp="1"/>
          </p:cNvSpPr>
          <p:nvPr>
            <p:ph type="ftr" sz="quarter" idx="3"/>
          </p:nvPr>
        </p:nvSpPr>
        <p:spPr>
          <a:xfrm>
            <a:off x="0" y="6480000"/>
            <a:ext cx="12192000" cy="378000"/>
          </a:xfrm>
          <a:prstGeom prst="rect">
            <a:avLst/>
          </a:prstGeom>
        </p:spPr>
        <p:txBody>
          <a:bodyPr lIns="0" tIns="0" rIns="0" bIns="0" anchor="ctr"/>
          <a:lstStyle>
            <a:lvl1pPr algn="ctr">
              <a:defRPr lang="en-GB"/>
            </a:lvl1pPr>
          </a:lstStyle>
          <a:p>
            <a:endParaRPr lang="en-GB" dirty="0"/>
          </a:p>
        </p:txBody>
      </p:sp>
      <p:sp>
        <p:nvSpPr>
          <p:cNvPr id="59" name="Slide Number Placeholder 5"/>
          <p:cNvSpPr>
            <a:spLocks noGrp="1"/>
          </p:cNvSpPr>
          <p:nvPr>
            <p:ph type="sldNum" sz="quarter" idx="4"/>
          </p:nvPr>
        </p:nvSpPr>
        <p:spPr>
          <a:xfrm>
            <a:off x="11039423" y="6480000"/>
            <a:ext cx="480003"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0"/>
          </p:nvPr>
        </p:nvSpPr>
        <p:spPr>
          <a:xfrm>
            <a:off x="960967" y="1446214"/>
            <a:ext cx="10272184" cy="357187"/>
          </a:xfrm>
        </p:spPr>
        <p:txBody>
          <a:bodyPr/>
          <a:lstStyle>
            <a:lvl1pPr>
              <a:defRPr>
                <a:latin typeface="Franklin Gothic Medium" panose="020B0603020102020204" pitchFamily="34" charset="0"/>
              </a:defRPr>
            </a:lvl1pPr>
          </a:lstStyle>
          <a:p>
            <a:pPr lvl="0"/>
            <a:r>
              <a:rPr lang="en-US" dirty="0"/>
              <a:t>Click to edit Master text styles</a:t>
            </a:r>
          </a:p>
        </p:txBody>
      </p:sp>
      <p:sp>
        <p:nvSpPr>
          <p:cNvPr id="6" name="Text Placeholder 5"/>
          <p:cNvSpPr>
            <a:spLocks noGrp="1"/>
          </p:cNvSpPr>
          <p:nvPr>
            <p:ph type="body" sz="quarter" idx="11"/>
          </p:nvPr>
        </p:nvSpPr>
        <p:spPr>
          <a:xfrm>
            <a:off x="960967" y="2168525"/>
            <a:ext cx="10272184" cy="395605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293355309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7" name="Text Placeholder 6" descr="First level - paragraph text&#10;Second level - bullet 1&#10;Third level - bullet 2&#10;&#10;No more than 100 words per slide" title="Main text copy"/>
          <p:cNvSpPr>
            <a:spLocks noGrp="1"/>
          </p:cNvSpPr>
          <p:nvPr>
            <p:ph type="body" sz="quarter" idx="13"/>
          </p:nvPr>
        </p:nvSpPr>
        <p:spPr>
          <a:xfrm>
            <a:off x="960966" y="2160588"/>
            <a:ext cx="3357033" cy="3779411"/>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
        <p:nvSpPr>
          <p:cNvPr id="10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4798481" y="2160588"/>
            <a:ext cx="2878667" cy="3779411"/>
          </a:xfrm>
          <a:prstGeom prst="roundRect">
            <a:avLst>
              <a:gd name="adj" fmla="val 5286"/>
            </a:avLst>
          </a:prstGeom>
        </p:spPr>
        <p:txBody>
          <a:bodyPr/>
          <a:lstStyle/>
          <a:p>
            <a:pPr lvl="0"/>
            <a:r>
              <a:rPr lang="en-US" noProof="0" dirty="0"/>
              <a:t>Click icon to add picture</a:t>
            </a:r>
            <a:endParaRPr lang="en-GB" noProof="0" dirty="0"/>
          </a:p>
        </p:txBody>
      </p:sp>
      <p:sp>
        <p:nvSpPr>
          <p:cNvPr id="10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8157631" y="2180104"/>
            <a:ext cx="2878667" cy="3779411"/>
          </a:xfrm>
          <a:prstGeom prst="roundRect">
            <a:avLst>
              <a:gd name="adj" fmla="val 5286"/>
            </a:avLst>
          </a:prstGeom>
        </p:spPr>
        <p:txBody>
          <a:bodyPr/>
          <a:lstStyle/>
          <a:p>
            <a:pPr lvl="0"/>
            <a:r>
              <a:rPr lang="en-US" noProof="0" dirty="0"/>
              <a:t>Click icon to add picture</a:t>
            </a:r>
            <a:endParaRPr lang="en-GB" noProof="0" dirty="0"/>
          </a:p>
        </p:txBody>
      </p:sp>
      <p:sp>
        <p:nvSpPr>
          <p:cNvPr id="102" name="Date Placeholder 3"/>
          <p:cNvSpPr>
            <a:spLocks noGrp="1"/>
          </p:cNvSpPr>
          <p:nvPr>
            <p:ph type="dt" sz="half" idx="2"/>
          </p:nvPr>
        </p:nvSpPr>
        <p:spPr>
          <a:xfrm>
            <a:off x="958848" y="6480000"/>
            <a:ext cx="2495552" cy="378000"/>
          </a:xfrm>
          <a:prstGeom prst="rect">
            <a:avLst/>
          </a:prstGeom>
        </p:spPr>
        <p:txBody>
          <a:bodyPr lIns="0" tIns="0" rIns="0" bIns="0" anchor="ctr"/>
          <a:lstStyle>
            <a:lvl1pPr>
              <a:defRPr sz="800">
                <a:solidFill>
                  <a:schemeClr val="accent1"/>
                </a:solidFill>
              </a:defRPr>
            </a:lvl1pPr>
          </a:lstStyle>
          <a:p>
            <a:fld id="{EDCE6523-1D77-094B-8E5B-28D72BCF4B9A}" type="datetime3">
              <a:rPr lang="en-GB" smtClean="0"/>
              <a:t>10 April, 2019</a:t>
            </a:fld>
            <a:endParaRPr lang="en-GB" dirty="0"/>
          </a:p>
        </p:txBody>
      </p:sp>
      <p:sp>
        <p:nvSpPr>
          <p:cNvPr id="104" name="Footer Placeholder 4"/>
          <p:cNvSpPr>
            <a:spLocks noGrp="1"/>
          </p:cNvSpPr>
          <p:nvPr>
            <p:ph type="ftr" sz="quarter" idx="3"/>
          </p:nvPr>
        </p:nvSpPr>
        <p:spPr>
          <a:xfrm>
            <a:off x="0" y="6480000"/>
            <a:ext cx="12192000" cy="378000"/>
          </a:xfrm>
          <a:prstGeom prst="rect">
            <a:avLst/>
          </a:prstGeom>
        </p:spPr>
        <p:txBody>
          <a:bodyPr lIns="0" tIns="0" rIns="0" bIns="0" anchor="ctr"/>
          <a:lstStyle>
            <a:lvl1pPr algn="ctr">
              <a:defRPr lang="en-GB"/>
            </a:lvl1pPr>
          </a:lstStyle>
          <a:p>
            <a:endParaRPr lang="en-GB" dirty="0"/>
          </a:p>
        </p:txBody>
      </p:sp>
      <p:sp>
        <p:nvSpPr>
          <p:cNvPr id="101" name="Slide Number Placeholder 5"/>
          <p:cNvSpPr>
            <a:spLocks noGrp="1"/>
          </p:cNvSpPr>
          <p:nvPr>
            <p:ph type="sldNum" sz="quarter" idx="4"/>
          </p:nvPr>
        </p:nvSpPr>
        <p:spPr>
          <a:xfrm>
            <a:off x="11039423" y="6480000"/>
            <a:ext cx="480003"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218506612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7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7" name="Text Placeholder 6" descr="First level - paragraph text&#10;Second level - bullet 1&#10;Third level - bullet 2&#10;&#10;No more than 100 words per slide" title="Main text copy"/>
          <p:cNvSpPr>
            <a:spLocks noGrp="1"/>
          </p:cNvSpPr>
          <p:nvPr>
            <p:ph type="body" sz="quarter" idx="13"/>
          </p:nvPr>
        </p:nvSpPr>
        <p:spPr>
          <a:xfrm>
            <a:off x="960966" y="2160588"/>
            <a:ext cx="3357033" cy="3779411"/>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
        <p:nvSpPr>
          <p:cNvPr id="10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4798481" y="2160588"/>
            <a:ext cx="6724313" cy="1800226"/>
          </a:xfrm>
          <a:prstGeom prst="roundRect">
            <a:avLst>
              <a:gd name="adj" fmla="val 5286"/>
            </a:avLst>
          </a:prstGeom>
        </p:spPr>
        <p:txBody>
          <a:bodyPr/>
          <a:lstStyle/>
          <a:p>
            <a:pPr lvl="0"/>
            <a:r>
              <a:rPr lang="en-US" noProof="0" dirty="0"/>
              <a:t>Click icon to add picture</a:t>
            </a:r>
            <a:endParaRPr lang="en-GB" noProof="0" dirty="0"/>
          </a:p>
        </p:txBody>
      </p:sp>
      <p:sp>
        <p:nvSpPr>
          <p:cNvPr id="10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4798480" y="4319588"/>
            <a:ext cx="6720944" cy="1639926"/>
          </a:xfrm>
          <a:prstGeom prst="roundRect">
            <a:avLst>
              <a:gd name="adj" fmla="val 5286"/>
            </a:avLst>
          </a:prstGeom>
        </p:spPr>
        <p:txBody>
          <a:bodyPr/>
          <a:lstStyle/>
          <a:p>
            <a:pPr lvl="0"/>
            <a:r>
              <a:rPr lang="en-US" noProof="0" dirty="0"/>
              <a:t>Click icon to add picture</a:t>
            </a:r>
            <a:endParaRPr lang="en-GB" noProof="0" dirty="0"/>
          </a:p>
        </p:txBody>
      </p:sp>
      <p:sp>
        <p:nvSpPr>
          <p:cNvPr id="101" name="Date Placeholder 3"/>
          <p:cNvSpPr>
            <a:spLocks noGrp="1"/>
          </p:cNvSpPr>
          <p:nvPr>
            <p:ph type="dt" sz="half" idx="2"/>
          </p:nvPr>
        </p:nvSpPr>
        <p:spPr>
          <a:xfrm>
            <a:off x="958848" y="6480000"/>
            <a:ext cx="2495552" cy="378000"/>
          </a:xfrm>
          <a:prstGeom prst="rect">
            <a:avLst/>
          </a:prstGeom>
        </p:spPr>
        <p:txBody>
          <a:bodyPr lIns="0" tIns="0" rIns="0" bIns="0" anchor="ctr"/>
          <a:lstStyle>
            <a:lvl1pPr>
              <a:defRPr sz="800">
                <a:solidFill>
                  <a:schemeClr val="accent1"/>
                </a:solidFill>
              </a:defRPr>
            </a:lvl1pPr>
          </a:lstStyle>
          <a:p>
            <a:fld id="{DDB9F3E3-D95D-7744-B1A9-3A5E9661014B}" type="datetime3">
              <a:rPr lang="en-GB" smtClean="0"/>
              <a:t>10 April, 2019</a:t>
            </a:fld>
            <a:endParaRPr lang="en-GB" dirty="0"/>
          </a:p>
        </p:txBody>
      </p:sp>
      <p:sp>
        <p:nvSpPr>
          <p:cNvPr id="102" name="Footer Placeholder 4"/>
          <p:cNvSpPr>
            <a:spLocks noGrp="1"/>
          </p:cNvSpPr>
          <p:nvPr>
            <p:ph type="ftr" sz="quarter" idx="3"/>
          </p:nvPr>
        </p:nvSpPr>
        <p:spPr>
          <a:xfrm>
            <a:off x="0" y="6480000"/>
            <a:ext cx="12192000" cy="378000"/>
          </a:xfrm>
          <a:prstGeom prst="rect">
            <a:avLst/>
          </a:prstGeom>
        </p:spPr>
        <p:txBody>
          <a:bodyPr lIns="0" tIns="0" rIns="0" bIns="0" anchor="ctr"/>
          <a:lstStyle>
            <a:lvl1pPr algn="ctr">
              <a:defRPr lang="en-GB"/>
            </a:lvl1pPr>
          </a:lstStyle>
          <a:p>
            <a:endParaRPr lang="en-GB" dirty="0"/>
          </a:p>
        </p:txBody>
      </p:sp>
      <p:sp>
        <p:nvSpPr>
          <p:cNvPr id="105" name="Slide Number Placeholder 5"/>
          <p:cNvSpPr>
            <a:spLocks noGrp="1"/>
          </p:cNvSpPr>
          <p:nvPr>
            <p:ph type="sldNum" sz="quarter" idx="4"/>
          </p:nvPr>
        </p:nvSpPr>
        <p:spPr>
          <a:xfrm>
            <a:off x="11039423" y="6480000"/>
            <a:ext cx="480003"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73306780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7" name="Text Placeholder 6" descr="First level - paragraph text&#10;Second level - bullet 1&#10;Third level - bullet 2&#10;&#10;No more than 100 words per slide" title="Main text copy"/>
          <p:cNvSpPr>
            <a:spLocks noGrp="1"/>
          </p:cNvSpPr>
          <p:nvPr>
            <p:ph type="body" sz="quarter" idx="13"/>
          </p:nvPr>
        </p:nvSpPr>
        <p:spPr>
          <a:xfrm>
            <a:off x="960966" y="2160588"/>
            <a:ext cx="5276847" cy="3779411"/>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6718297" y="2160587"/>
            <a:ext cx="2400000" cy="1800226"/>
          </a:xfrm>
          <a:prstGeom prst="roundRect">
            <a:avLst>
              <a:gd name="adj" fmla="val 1665"/>
            </a:avLst>
          </a:prstGeom>
        </p:spPr>
        <p:txBody>
          <a:bodyPr/>
          <a:lstStyle/>
          <a:p>
            <a:pPr lvl="0"/>
            <a:r>
              <a:rPr lang="en-US" noProof="0" dirty="0"/>
              <a:t>Click icon to add picture</a:t>
            </a:r>
            <a:endParaRPr lang="en-GB" noProof="0" dirty="0"/>
          </a:p>
        </p:txBody>
      </p:sp>
      <p:sp>
        <p:nvSpPr>
          <p:cNvPr id="10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9360048" y="2160588"/>
            <a:ext cx="2159033" cy="1089346"/>
          </a:xfrm>
          <a:prstGeom prst="roundRect">
            <a:avLst>
              <a:gd name="adj" fmla="val 5742"/>
            </a:avLst>
          </a:prstGeom>
        </p:spPr>
        <p:txBody>
          <a:bodyPr/>
          <a:lstStyle/>
          <a:p>
            <a:pPr lvl="0"/>
            <a:r>
              <a:rPr lang="en-US" noProof="0" dirty="0"/>
              <a:t>Click icon to add picture</a:t>
            </a:r>
            <a:endParaRPr lang="en-GB" noProof="0" dirty="0"/>
          </a:p>
        </p:txBody>
      </p:sp>
      <p:sp>
        <p:nvSpPr>
          <p:cNvPr id="10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6"/>
          </p:nvPr>
        </p:nvSpPr>
        <p:spPr>
          <a:xfrm>
            <a:off x="6718299" y="4140313"/>
            <a:ext cx="1920000" cy="1800000"/>
          </a:xfrm>
          <a:prstGeom prst="roundRect">
            <a:avLst>
              <a:gd name="adj" fmla="val 4466"/>
            </a:avLst>
          </a:prstGeom>
        </p:spPr>
        <p:txBody>
          <a:bodyPr/>
          <a:lstStyle/>
          <a:p>
            <a:pPr lvl="0"/>
            <a:r>
              <a:rPr lang="en-US" noProof="0" dirty="0"/>
              <a:t>Click icon to add picture</a:t>
            </a:r>
            <a:endParaRPr lang="en-GB" noProof="0" dirty="0"/>
          </a:p>
        </p:txBody>
      </p:sp>
      <p:sp>
        <p:nvSpPr>
          <p:cNvPr id="10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9599080" y="3419950"/>
            <a:ext cx="1920000" cy="1260000"/>
          </a:xfrm>
          <a:prstGeom prst="roundRect">
            <a:avLst>
              <a:gd name="adj" fmla="val 5336"/>
            </a:avLst>
          </a:prstGeom>
        </p:spPr>
        <p:txBody>
          <a:bodyPr/>
          <a:lstStyle/>
          <a:p>
            <a:pPr lvl="0"/>
            <a:r>
              <a:rPr lang="en-US" noProof="0" dirty="0"/>
              <a:t>Click icon to add picture</a:t>
            </a:r>
            <a:endParaRPr lang="en-GB" noProof="0" dirty="0"/>
          </a:p>
        </p:txBody>
      </p:sp>
      <p:sp>
        <p:nvSpPr>
          <p:cNvPr id="104"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8885021" y="4863353"/>
            <a:ext cx="2634060" cy="1068054"/>
          </a:xfrm>
          <a:prstGeom prst="roundRect">
            <a:avLst>
              <a:gd name="adj" fmla="val 5591"/>
            </a:avLst>
          </a:prstGeom>
        </p:spPr>
        <p:txBody>
          <a:bodyPr/>
          <a:lstStyle/>
          <a:p>
            <a:pPr lvl="0"/>
            <a:r>
              <a:rPr lang="en-US" noProof="0" dirty="0"/>
              <a:t>Click icon to add picture</a:t>
            </a:r>
            <a:endParaRPr lang="en-GB" noProof="0" dirty="0"/>
          </a:p>
        </p:txBody>
      </p:sp>
      <p:sp>
        <p:nvSpPr>
          <p:cNvPr id="103" name="Date Placeholder 3"/>
          <p:cNvSpPr>
            <a:spLocks noGrp="1"/>
          </p:cNvSpPr>
          <p:nvPr>
            <p:ph type="dt" sz="half" idx="2"/>
          </p:nvPr>
        </p:nvSpPr>
        <p:spPr>
          <a:xfrm>
            <a:off x="958848" y="6480000"/>
            <a:ext cx="2495552" cy="378000"/>
          </a:xfrm>
          <a:prstGeom prst="rect">
            <a:avLst/>
          </a:prstGeom>
        </p:spPr>
        <p:txBody>
          <a:bodyPr lIns="0" tIns="0" rIns="0" bIns="0" anchor="ctr"/>
          <a:lstStyle>
            <a:lvl1pPr>
              <a:defRPr sz="800">
                <a:solidFill>
                  <a:schemeClr val="accent1"/>
                </a:solidFill>
              </a:defRPr>
            </a:lvl1pPr>
          </a:lstStyle>
          <a:p>
            <a:fld id="{D9A64614-7B90-2844-BF62-27C15202A4B6}" type="datetime3">
              <a:rPr lang="en-GB" smtClean="0"/>
              <a:t>10 April, 2019</a:t>
            </a:fld>
            <a:endParaRPr lang="en-GB" dirty="0"/>
          </a:p>
        </p:txBody>
      </p:sp>
      <p:sp>
        <p:nvSpPr>
          <p:cNvPr id="105" name="Footer Placeholder 4"/>
          <p:cNvSpPr>
            <a:spLocks noGrp="1"/>
          </p:cNvSpPr>
          <p:nvPr>
            <p:ph type="ftr" sz="quarter" idx="3"/>
          </p:nvPr>
        </p:nvSpPr>
        <p:spPr>
          <a:xfrm>
            <a:off x="0" y="6480000"/>
            <a:ext cx="12192000" cy="378000"/>
          </a:xfrm>
          <a:prstGeom prst="rect">
            <a:avLst/>
          </a:prstGeom>
        </p:spPr>
        <p:txBody>
          <a:bodyPr lIns="0" tIns="0" rIns="0" bIns="0" anchor="ctr"/>
          <a:lstStyle>
            <a:lvl1pPr algn="ctr">
              <a:defRPr lang="en-GB"/>
            </a:lvl1pPr>
          </a:lstStyle>
          <a:p>
            <a:endParaRPr lang="en-GB" dirty="0"/>
          </a:p>
        </p:txBody>
      </p:sp>
      <p:sp>
        <p:nvSpPr>
          <p:cNvPr id="107" name="Slide Number Placeholder 5"/>
          <p:cNvSpPr>
            <a:spLocks noGrp="1"/>
          </p:cNvSpPr>
          <p:nvPr>
            <p:ph type="sldNum" sz="quarter" idx="4"/>
          </p:nvPr>
        </p:nvSpPr>
        <p:spPr>
          <a:xfrm>
            <a:off x="11039423" y="6480000"/>
            <a:ext cx="480003"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264162363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4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960968" y="2160587"/>
            <a:ext cx="3841449" cy="1800226"/>
          </a:xfrm>
          <a:prstGeom prst="roundRect">
            <a:avLst>
              <a:gd name="adj" fmla="val 5400"/>
            </a:avLst>
          </a:prstGeom>
        </p:spPr>
        <p:txBody>
          <a:bodyPr/>
          <a:lstStyle/>
          <a:p>
            <a:pPr lvl="0"/>
            <a:r>
              <a:rPr lang="en-US" noProof="0" dirty="0"/>
              <a:t>Click icon to add picture</a:t>
            </a:r>
            <a:endParaRPr lang="en-GB" noProof="0" dirty="0"/>
          </a:p>
        </p:txBody>
      </p:sp>
      <p:sp>
        <p:nvSpPr>
          <p:cNvPr id="10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5275697" y="2160588"/>
            <a:ext cx="3362416" cy="1808483"/>
          </a:xfrm>
          <a:prstGeom prst="roundRect">
            <a:avLst>
              <a:gd name="adj" fmla="val 4197"/>
            </a:avLst>
          </a:prstGeom>
        </p:spPr>
        <p:txBody>
          <a:bodyPr/>
          <a:lstStyle/>
          <a:p>
            <a:pPr lvl="0"/>
            <a:r>
              <a:rPr lang="en-US" noProof="0" dirty="0"/>
              <a:t>Click icon to add picture</a:t>
            </a:r>
            <a:endParaRPr lang="en-GB" noProof="0" dirty="0"/>
          </a:p>
        </p:txBody>
      </p:sp>
      <p:sp>
        <p:nvSpPr>
          <p:cNvPr id="10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6"/>
          </p:nvPr>
        </p:nvSpPr>
        <p:spPr>
          <a:xfrm>
            <a:off x="3837515" y="4319589"/>
            <a:ext cx="4800784" cy="1800411"/>
          </a:xfrm>
          <a:prstGeom prst="roundRect">
            <a:avLst>
              <a:gd name="adj" fmla="val 4986"/>
            </a:avLst>
          </a:prstGeom>
        </p:spPr>
        <p:txBody>
          <a:bodyPr/>
          <a:lstStyle/>
          <a:p>
            <a:pPr lvl="0"/>
            <a:r>
              <a:rPr lang="en-US" noProof="0" dirty="0"/>
              <a:t>Click icon to add picture</a:t>
            </a:r>
            <a:endParaRPr lang="en-GB" noProof="0" dirty="0"/>
          </a:p>
        </p:txBody>
      </p:sp>
      <p:sp>
        <p:nvSpPr>
          <p:cNvPr id="10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960967" y="4319588"/>
            <a:ext cx="2396064" cy="1800412"/>
          </a:xfrm>
          <a:prstGeom prst="roundRect">
            <a:avLst>
              <a:gd name="adj" fmla="val 6218"/>
            </a:avLst>
          </a:prstGeom>
        </p:spPr>
        <p:txBody>
          <a:bodyPr/>
          <a:lstStyle/>
          <a:p>
            <a:pPr lvl="0"/>
            <a:r>
              <a:rPr lang="en-US" noProof="0" dirty="0"/>
              <a:t>Click icon to add picture</a:t>
            </a:r>
            <a:endParaRPr lang="en-GB" noProof="0" dirty="0"/>
          </a:p>
        </p:txBody>
      </p:sp>
      <p:sp>
        <p:nvSpPr>
          <p:cNvPr id="104"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9118597" y="2160589"/>
            <a:ext cx="2400827" cy="3959411"/>
          </a:xfrm>
          <a:prstGeom prst="roundRect">
            <a:avLst>
              <a:gd name="adj" fmla="val 3743"/>
            </a:avLst>
          </a:prstGeom>
        </p:spPr>
        <p:txBody>
          <a:bodyPr/>
          <a:lstStyle/>
          <a:p>
            <a:pPr lvl="0"/>
            <a:r>
              <a:rPr lang="en-US" noProof="0" dirty="0"/>
              <a:t>Click icon to add picture</a:t>
            </a:r>
            <a:endParaRPr lang="en-GB" noProof="0" dirty="0"/>
          </a:p>
        </p:txBody>
      </p:sp>
      <p:sp>
        <p:nvSpPr>
          <p:cNvPr id="103" name="Date Placeholder 3"/>
          <p:cNvSpPr>
            <a:spLocks noGrp="1"/>
          </p:cNvSpPr>
          <p:nvPr>
            <p:ph type="dt" sz="half" idx="2"/>
          </p:nvPr>
        </p:nvSpPr>
        <p:spPr>
          <a:xfrm>
            <a:off x="958848" y="6480000"/>
            <a:ext cx="2495552" cy="378000"/>
          </a:xfrm>
          <a:prstGeom prst="rect">
            <a:avLst/>
          </a:prstGeom>
        </p:spPr>
        <p:txBody>
          <a:bodyPr lIns="0" tIns="0" rIns="0" bIns="0" anchor="ctr"/>
          <a:lstStyle>
            <a:lvl1pPr>
              <a:defRPr sz="800">
                <a:solidFill>
                  <a:schemeClr val="accent1"/>
                </a:solidFill>
              </a:defRPr>
            </a:lvl1pPr>
          </a:lstStyle>
          <a:p>
            <a:fld id="{CD9326FB-DCCB-FC47-93A9-9DEA7DB23AC9}" type="datetime3">
              <a:rPr lang="en-GB" smtClean="0"/>
              <a:t>10 April, 2019</a:t>
            </a:fld>
            <a:endParaRPr lang="en-GB" dirty="0"/>
          </a:p>
        </p:txBody>
      </p:sp>
      <p:sp>
        <p:nvSpPr>
          <p:cNvPr id="105" name="Footer Placeholder 4"/>
          <p:cNvSpPr>
            <a:spLocks noGrp="1"/>
          </p:cNvSpPr>
          <p:nvPr>
            <p:ph type="ftr" sz="quarter" idx="3"/>
          </p:nvPr>
        </p:nvSpPr>
        <p:spPr>
          <a:xfrm>
            <a:off x="0" y="6480000"/>
            <a:ext cx="12192000" cy="378000"/>
          </a:xfrm>
          <a:prstGeom prst="rect">
            <a:avLst/>
          </a:prstGeom>
        </p:spPr>
        <p:txBody>
          <a:bodyPr lIns="0" tIns="0" rIns="0" bIns="0" anchor="ctr"/>
          <a:lstStyle>
            <a:lvl1pPr algn="ctr">
              <a:defRPr lang="en-GB"/>
            </a:lvl1pPr>
          </a:lstStyle>
          <a:p>
            <a:endParaRPr lang="en-GB" dirty="0"/>
          </a:p>
        </p:txBody>
      </p:sp>
      <p:sp>
        <p:nvSpPr>
          <p:cNvPr id="107" name="Slide Number Placeholder 5"/>
          <p:cNvSpPr>
            <a:spLocks noGrp="1"/>
          </p:cNvSpPr>
          <p:nvPr>
            <p:ph type="sldNum" sz="quarter" idx="4"/>
          </p:nvPr>
        </p:nvSpPr>
        <p:spPr>
          <a:xfrm>
            <a:off x="11039423" y="6480000"/>
            <a:ext cx="480003"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205564818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6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958179" y="1431800"/>
            <a:ext cx="2400000" cy="1800000"/>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0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957031" y="3591800"/>
            <a:ext cx="2400000" cy="1800000"/>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05"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6"/>
          </p:nvPr>
        </p:nvSpPr>
        <p:spPr>
          <a:xfrm>
            <a:off x="3839632" y="1431800"/>
            <a:ext cx="2400000" cy="1800000"/>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06"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3837513" y="3591800"/>
            <a:ext cx="2400000" cy="1800000"/>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0"/>
          </p:nvPr>
        </p:nvSpPr>
        <p:spPr>
          <a:xfrm>
            <a:off x="6715651" y="1431800"/>
            <a:ext cx="2400000" cy="1800000"/>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1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1"/>
          </p:nvPr>
        </p:nvSpPr>
        <p:spPr>
          <a:xfrm>
            <a:off x="6718297" y="3591800"/>
            <a:ext cx="2400000" cy="1800000"/>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02" name="Date Placeholder 3"/>
          <p:cNvSpPr>
            <a:spLocks noGrp="1"/>
          </p:cNvSpPr>
          <p:nvPr>
            <p:ph type="dt" sz="half" idx="2"/>
          </p:nvPr>
        </p:nvSpPr>
        <p:spPr>
          <a:xfrm>
            <a:off x="958848" y="6480000"/>
            <a:ext cx="2495552" cy="378000"/>
          </a:xfrm>
          <a:prstGeom prst="rect">
            <a:avLst/>
          </a:prstGeom>
        </p:spPr>
        <p:txBody>
          <a:bodyPr lIns="0" tIns="0" rIns="0" bIns="0" anchor="ctr"/>
          <a:lstStyle>
            <a:lvl1pPr>
              <a:defRPr sz="800">
                <a:solidFill>
                  <a:schemeClr val="accent1"/>
                </a:solidFill>
              </a:defRPr>
            </a:lvl1pPr>
          </a:lstStyle>
          <a:p>
            <a:fld id="{04E479E0-1E06-DE4C-83BA-C65FC6EB3C8D}" type="datetime3">
              <a:rPr lang="en-GB" smtClean="0"/>
              <a:t>10 April, 2019</a:t>
            </a:fld>
            <a:endParaRPr lang="en-GB" dirty="0"/>
          </a:p>
        </p:txBody>
      </p:sp>
      <p:sp>
        <p:nvSpPr>
          <p:cNvPr id="104" name="Footer Placeholder 4"/>
          <p:cNvSpPr>
            <a:spLocks noGrp="1"/>
          </p:cNvSpPr>
          <p:nvPr>
            <p:ph type="ftr" sz="quarter" idx="3"/>
          </p:nvPr>
        </p:nvSpPr>
        <p:spPr>
          <a:xfrm>
            <a:off x="0" y="6480000"/>
            <a:ext cx="12192000" cy="378000"/>
          </a:xfrm>
          <a:prstGeom prst="rect">
            <a:avLst/>
          </a:prstGeom>
        </p:spPr>
        <p:txBody>
          <a:bodyPr lIns="0" tIns="0" rIns="0" bIns="0" anchor="ctr"/>
          <a:lstStyle>
            <a:lvl1pPr algn="ctr">
              <a:defRPr lang="en-GB"/>
            </a:lvl1pPr>
          </a:lstStyle>
          <a:p>
            <a:endParaRPr lang="en-GB" dirty="0"/>
          </a:p>
        </p:txBody>
      </p:sp>
      <p:sp>
        <p:nvSpPr>
          <p:cNvPr id="100" name="Slide Number Placeholder 5"/>
          <p:cNvSpPr>
            <a:spLocks noGrp="1"/>
          </p:cNvSpPr>
          <p:nvPr>
            <p:ph type="sldNum" sz="quarter" idx="4"/>
          </p:nvPr>
        </p:nvSpPr>
        <p:spPr>
          <a:xfrm>
            <a:off x="11039423" y="6480000"/>
            <a:ext cx="480003"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292660130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5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960965" y="1451462"/>
            <a:ext cx="144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0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958180" y="2891324"/>
            <a:ext cx="144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05"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6"/>
          </p:nvPr>
        </p:nvSpPr>
        <p:spPr>
          <a:xfrm>
            <a:off x="2877997" y="1451463"/>
            <a:ext cx="144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06"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2862476" y="2891325"/>
            <a:ext cx="144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07"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958180" y="4331374"/>
            <a:ext cx="144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0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9"/>
          </p:nvPr>
        </p:nvSpPr>
        <p:spPr>
          <a:xfrm>
            <a:off x="2862476" y="4331188"/>
            <a:ext cx="144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0"/>
          </p:nvPr>
        </p:nvSpPr>
        <p:spPr>
          <a:xfrm>
            <a:off x="4801267" y="1451463"/>
            <a:ext cx="144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1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1"/>
          </p:nvPr>
        </p:nvSpPr>
        <p:spPr>
          <a:xfrm>
            <a:off x="4798481" y="2891325"/>
            <a:ext cx="144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1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2"/>
          </p:nvPr>
        </p:nvSpPr>
        <p:spPr>
          <a:xfrm>
            <a:off x="6718299" y="1451464"/>
            <a:ext cx="144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1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3"/>
          </p:nvPr>
        </p:nvSpPr>
        <p:spPr>
          <a:xfrm>
            <a:off x="6702777" y="2891326"/>
            <a:ext cx="144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14"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4"/>
          </p:nvPr>
        </p:nvSpPr>
        <p:spPr>
          <a:xfrm>
            <a:off x="4798481" y="4331375"/>
            <a:ext cx="144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15"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5"/>
          </p:nvPr>
        </p:nvSpPr>
        <p:spPr>
          <a:xfrm>
            <a:off x="6702777" y="4331189"/>
            <a:ext cx="144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16"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6"/>
          </p:nvPr>
        </p:nvSpPr>
        <p:spPr>
          <a:xfrm>
            <a:off x="8643016" y="1451461"/>
            <a:ext cx="144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17"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7"/>
          </p:nvPr>
        </p:nvSpPr>
        <p:spPr>
          <a:xfrm>
            <a:off x="8640231" y="2891323"/>
            <a:ext cx="144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2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30"/>
          </p:nvPr>
        </p:nvSpPr>
        <p:spPr>
          <a:xfrm>
            <a:off x="8640231" y="4331373"/>
            <a:ext cx="144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22" name="Date Placeholder 3"/>
          <p:cNvSpPr>
            <a:spLocks noGrp="1"/>
          </p:cNvSpPr>
          <p:nvPr>
            <p:ph type="dt" sz="half" idx="2"/>
          </p:nvPr>
        </p:nvSpPr>
        <p:spPr>
          <a:xfrm>
            <a:off x="958848" y="6480000"/>
            <a:ext cx="2495552" cy="378000"/>
          </a:xfrm>
          <a:prstGeom prst="rect">
            <a:avLst/>
          </a:prstGeom>
        </p:spPr>
        <p:txBody>
          <a:bodyPr lIns="0" tIns="0" rIns="0" bIns="0" anchor="ctr"/>
          <a:lstStyle>
            <a:lvl1pPr>
              <a:defRPr sz="800">
                <a:solidFill>
                  <a:schemeClr val="accent1"/>
                </a:solidFill>
              </a:defRPr>
            </a:lvl1pPr>
          </a:lstStyle>
          <a:p>
            <a:fld id="{2B7358CC-5F0F-DE45-B162-F1F79492E334}" type="datetime3">
              <a:rPr lang="en-GB" smtClean="0"/>
              <a:t>10 April, 2019</a:t>
            </a:fld>
            <a:endParaRPr lang="en-GB" dirty="0"/>
          </a:p>
        </p:txBody>
      </p:sp>
      <p:sp>
        <p:nvSpPr>
          <p:cNvPr id="123" name="Footer Placeholder 4"/>
          <p:cNvSpPr>
            <a:spLocks noGrp="1"/>
          </p:cNvSpPr>
          <p:nvPr>
            <p:ph type="ftr" sz="quarter" idx="3"/>
          </p:nvPr>
        </p:nvSpPr>
        <p:spPr>
          <a:xfrm>
            <a:off x="0" y="6480000"/>
            <a:ext cx="12192000" cy="378000"/>
          </a:xfrm>
          <a:prstGeom prst="rect">
            <a:avLst/>
          </a:prstGeom>
        </p:spPr>
        <p:txBody>
          <a:bodyPr lIns="0" tIns="0" rIns="0" bIns="0" anchor="ctr"/>
          <a:lstStyle>
            <a:lvl1pPr algn="ctr">
              <a:defRPr lang="en-GB"/>
            </a:lvl1pPr>
          </a:lstStyle>
          <a:p>
            <a:endParaRPr lang="en-GB" dirty="0"/>
          </a:p>
        </p:txBody>
      </p:sp>
      <p:sp>
        <p:nvSpPr>
          <p:cNvPr id="100" name="Slide Number Placeholder 5"/>
          <p:cNvSpPr>
            <a:spLocks noGrp="1"/>
          </p:cNvSpPr>
          <p:nvPr>
            <p:ph type="sldNum" sz="quarter" idx="4"/>
          </p:nvPr>
        </p:nvSpPr>
        <p:spPr>
          <a:xfrm>
            <a:off x="11039423" y="6480000"/>
            <a:ext cx="480003"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142911962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9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960965" y="1414139"/>
            <a:ext cx="3357032"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0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958179" y="2854000"/>
            <a:ext cx="3360708" cy="2519366"/>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0"/>
          </p:nvPr>
        </p:nvSpPr>
        <p:spPr>
          <a:xfrm>
            <a:off x="4801266" y="1414139"/>
            <a:ext cx="3360703" cy="2519362"/>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14"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4"/>
          </p:nvPr>
        </p:nvSpPr>
        <p:spPr>
          <a:xfrm>
            <a:off x="4798480" y="4294052"/>
            <a:ext cx="3359151"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16"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6"/>
          </p:nvPr>
        </p:nvSpPr>
        <p:spPr>
          <a:xfrm>
            <a:off x="8643016" y="1414138"/>
            <a:ext cx="2876408" cy="3959415"/>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22" name="Date Placeholder 3"/>
          <p:cNvSpPr>
            <a:spLocks noGrp="1"/>
          </p:cNvSpPr>
          <p:nvPr>
            <p:ph type="dt" sz="half" idx="2"/>
          </p:nvPr>
        </p:nvSpPr>
        <p:spPr>
          <a:xfrm>
            <a:off x="958848" y="6480000"/>
            <a:ext cx="2495552" cy="378000"/>
          </a:xfrm>
          <a:prstGeom prst="rect">
            <a:avLst/>
          </a:prstGeom>
        </p:spPr>
        <p:txBody>
          <a:bodyPr lIns="0" tIns="0" rIns="0" bIns="0" anchor="ctr"/>
          <a:lstStyle>
            <a:lvl1pPr>
              <a:defRPr sz="800">
                <a:solidFill>
                  <a:schemeClr val="accent1"/>
                </a:solidFill>
              </a:defRPr>
            </a:lvl1pPr>
          </a:lstStyle>
          <a:p>
            <a:fld id="{2B7358CC-5F0F-DE45-B162-F1F79492E334}" type="datetime3">
              <a:rPr lang="en-GB" smtClean="0"/>
              <a:t>10 April, 2019</a:t>
            </a:fld>
            <a:endParaRPr lang="en-GB" dirty="0"/>
          </a:p>
        </p:txBody>
      </p:sp>
      <p:sp>
        <p:nvSpPr>
          <p:cNvPr id="123" name="Footer Placeholder 4"/>
          <p:cNvSpPr>
            <a:spLocks noGrp="1"/>
          </p:cNvSpPr>
          <p:nvPr>
            <p:ph type="ftr" sz="quarter" idx="3"/>
          </p:nvPr>
        </p:nvSpPr>
        <p:spPr>
          <a:xfrm>
            <a:off x="0" y="6480000"/>
            <a:ext cx="12192000" cy="378000"/>
          </a:xfrm>
          <a:prstGeom prst="rect">
            <a:avLst/>
          </a:prstGeom>
        </p:spPr>
        <p:txBody>
          <a:bodyPr lIns="0" tIns="0" rIns="0" bIns="0" anchor="ctr"/>
          <a:lstStyle>
            <a:lvl1pPr algn="ctr">
              <a:defRPr lang="en-GB"/>
            </a:lvl1pPr>
          </a:lstStyle>
          <a:p>
            <a:endParaRPr lang="en-GB" dirty="0"/>
          </a:p>
        </p:txBody>
      </p:sp>
      <p:sp>
        <p:nvSpPr>
          <p:cNvPr id="100" name="Slide Number Placeholder 5"/>
          <p:cNvSpPr>
            <a:spLocks noGrp="1"/>
          </p:cNvSpPr>
          <p:nvPr>
            <p:ph type="sldNum" sz="quarter" idx="4"/>
          </p:nvPr>
        </p:nvSpPr>
        <p:spPr>
          <a:xfrm>
            <a:off x="11039423" y="6480000"/>
            <a:ext cx="480003"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276289399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dirty="0"/>
          </a:p>
        </p:txBody>
      </p:sp>
      <p:sp>
        <p:nvSpPr>
          <p:cNvPr id="16" name="Text Placeholder 6" descr="First level - paragraph text&#10;Second level - bullet 1&#10;Third level - bullet 2&#10;&#10;No more than 100 words per slide" title="Main text copy"/>
          <p:cNvSpPr>
            <a:spLocks noGrp="1"/>
          </p:cNvSpPr>
          <p:nvPr>
            <p:ph type="body" sz="quarter" idx="13"/>
          </p:nvPr>
        </p:nvSpPr>
        <p:spPr>
          <a:xfrm>
            <a:off x="3357031" y="1451461"/>
            <a:ext cx="7682395" cy="3239412"/>
          </a:xfrm>
        </p:spPr>
        <p:txBody>
          <a:bodyPr/>
          <a:lstStyle>
            <a:lvl1pPr marL="0" marR="0" indent="0" algn="l" defTabSz="914400" rtl="0" eaLnBrk="0" fontAlgn="base" latinLnBrk="0" hangingPunct="0">
              <a:lnSpc>
                <a:spcPct val="100000"/>
              </a:lnSpc>
              <a:spcBef>
                <a:spcPts val="0"/>
              </a:spcBef>
              <a:spcAft>
                <a:spcPts val="6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6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6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6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
        <p:nvSpPr>
          <p:cNvPr id="56" name="Date Placeholder 3"/>
          <p:cNvSpPr>
            <a:spLocks noGrp="1"/>
          </p:cNvSpPr>
          <p:nvPr>
            <p:ph type="dt" sz="half" idx="2"/>
          </p:nvPr>
        </p:nvSpPr>
        <p:spPr>
          <a:xfrm>
            <a:off x="958848" y="6480000"/>
            <a:ext cx="2495552" cy="378000"/>
          </a:xfrm>
          <a:prstGeom prst="rect">
            <a:avLst/>
          </a:prstGeom>
        </p:spPr>
        <p:txBody>
          <a:bodyPr lIns="0" tIns="0" rIns="0" bIns="0" anchor="ctr"/>
          <a:lstStyle>
            <a:lvl1pPr>
              <a:defRPr sz="800">
                <a:solidFill>
                  <a:schemeClr val="accent1"/>
                </a:solidFill>
              </a:defRPr>
            </a:lvl1pPr>
          </a:lstStyle>
          <a:p>
            <a:fld id="{4AC23DB2-FB1A-4E43-8F6F-8E1E5CEC6EBA}" type="datetime3">
              <a:rPr lang="en-GB" smtClean="0"/>
              <a:t>10 April, 2019</a:t>
            </a:fld>
            <a:endParaRPr lang="en-GB" dirty="0"/>
          </a:p>
        </p:txBody>
      </p:sp>
      <p:sp>
        <p:nvSpPr>
          <p:cNvPr id="57" name="Footer Placeholder 4"/>
          <p:cNvSpPr>
            <a:spLocks noGrp="1"/>
          </p:cNvSpPr>
          <p:nvPr>
            <p:ph type="ftr" sz="quarter" idx="3"/>
          </p:nvPr>
        </p:nvSpPr>
        <p:spPr>
          <a:xfrm>
            <a:off x="0" y="6480000"/>
            <a:ext cx="12192000" cy="378000"/>
          </a:xfrm>
          <a:prstGeom prst="rect">
            <a:avLst/>
          </a:prstGeom>
        </p:spPr>
        <p:txBody>
          <a:bodyPr lIns="0" tIns="0" rIns="0" bIns="0" anchor="ctr"/>
          <a:lstStyle>
            <a:lvl1pPr algn="ctr">
              <a:defRPr lang="en-GB"/>
            </a:lvl1pPr>
          </a:lstStyle>
          <a:p>
            <a:endParaRPr lang="en-GB" dirty="0"/>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958847" y="1451460"/>
            <a:ext cx="1919819" cy="3779411"/>
          </a:xfrm>
          <a:prstGeom prst="roundRect">
            <a:avLst>
              <a:gd name="adj" fmla="val 10455"/>
            </a:avLst>
          </a:prstGeom>
        </p:spPr>
        <p:txBody>
          <a:bodyPr>
            <a:normAutofit/>
          </a:bodyPr>
          <a:lstStyle>
            <a:lvl1pPr>
              <a:defRPr sz="1200"/>
            </a:lvl1pPr>
          </a:lstStyle>
          <a:p>
            <a:pPr lvl="0"/>
            <a:r>
              <a:rPr lang="en-US" noProof="0" dirty="0"/>
              <a:t>Click icon to add picture</a:t>
            </a:r>
            <a:endParaRPr lang="en-GB" noProof="0" dirty="0"/>
          </a:p>
        </p:txBody>
      </p:sp>
      <p:sp>
        <p:nvSpPr>
          <p:cNvPr id="60" name="Text Placeholder 6" descr="First level - paragraph text&#10;Second level - bullet 1&#10;Third level - bullet 2&#10;&#10;No more than 100 words per slide" title="Main text copy"/>
          <p:cNvSpPr>
            <a:spLocks noGrp="1"/>
          </p:cNvSpPr>
          <p:nvPr>
            <p:ph type="body" sz="quarter" idx="15"/>
          </p:nvPr>
        </p:nvSpPr>
        <p:spPr>
          <a:xfrm>
            <a:off x="3357029" y="4690873"/>
            <a:ext cx="7682395" cy="530821"/>
          </a:xfrm>
        </p:spPr>
        <p:txBody>
          <a:bodyPr anchor="b">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1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1" name="Slide Number Placeholder 5"/>
          <p:cNvSpPr>
            <a:spLocks noGrp="1"/>
          </p:cNvSpPr>
          <p:nvPr>
            <p:ph type="sldNum" sz="quarter" idx="4"/>
          </p:nvPr>
        </p:nvSpPr>
        <p:spPr>
          <a:xfrm>
            <a:off x="11039423" y="6480000"/>
            <a:ext cx="480003"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6588225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2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958845" y="1"/>
            <a:ext cx="8388355" cy="1079499"/>
          </a:xfrm>
        </p:spPr>
        <p:txBody>
          <a:bodyPr/>
          <a:lstStyle/>
          <a:p>
            <a:r>
              <a:rPr lang="en-US"/>
              <a:t>Click to edit Master title style</a:t>
            </a:r>
            <a:endParaRPr lang="en-US" dirty="0"/>
          </a:p>
        </p:txBody>
      </p:sp>
      <p:sp>
        <p:nvSpPr>
          <p:cNvPr id="4" name="Text Placeholder 3"/>
          <p:cNvSpPr>
            <a:spLocks noGrp="1"/>
          </p:cNvSpPr>
          <p:nvPr>
            <p:ph type="body" sz="half" idx="2"/>
          </p:nvPr>
        </p:nvSpPr>
        <p:spPr>
          <a:xfrm>
            <a:off x="6718299" y="2160588"/>
            <a:ext cx="4801125" cy="3959412"/>
          </a:xfrm>
          <a:prstGeom prst="rect">
            <a:avLst/>
          </a:prstGeom>
        </p:spPr>
        <p:txBody>
          <a:bodyPr>
            <a:normAutofit/>
          </a:bodyPr>
          <a:lstStyle>
            <a:lvl1pPr marL="0" marR="0" indent="0" algn="l" defTabSz="914400" rtl="0" eaLnBrk="0" fontAlgn="base" latinLnBrk="0" hangingPunct="0">
              <a:lnSpc>
                <a:spcPct val="100000"/>
              </a:lnSpc>
              <a:spcBef>
                <a:spcPts val="0"/>
              </a:spcBef>
              <a:spcAft>
                <a:spcPts val="6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6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6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6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
        <p:nvSpPr>
          <p:cNvPr id="54" name="Date Placeholder 3"/>
          <p:cNvSpPr>
            <a:spLocks noGrp="1"/>
          </p:cNvSpPr>
          <p:nvPr>
            <p:ph type="dt" sz="half" idx="10"/>
          </p:nvPr>
        </p:nvSpPr>
        <p:spPr>
          <a:xfrm>
            <a:off x="958848" y="6480000"/>
            <a:ext cx="2495552"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10 April, 2019</a:t>
            </a:fld>
            <a:endParaRPr lang="en-GB" dirty="0"/>
          </a:p>
        </p:txBody>
      </p:sp>
      <p:sp>
        <p:nvSpPr>
          <p:cNvPr id="55" name="Footer Placeholder 4"/>
          <p:cNvSpPr>
            <a:spLocks noGrp="1"/>
          </p:cNvSpPr>
          <p:nvPr>
            <p:ph type="ftr" sz="quarter" idx="3"/>
          </p:nvPr>
        </p:nvSpPr>
        <p:spPr>
          <a:xfrm>
            <a:off x="0" y="6480000"/>
            <a:ext cx="12192000" cy="378000"/>
          </a:xfrm>
          <a:prstGeom prst="rect">
            <a:avLst/>
          </a:prstGeom>
        </p:spPr>
        <p:txBody>
          <a:bodyPr lIns="0" tIns="0" rIns="0" bIns="0" anchor="ctr"/>
          <a:lstStyle>
            <a:lvl1pPr algn="ctr">
              <a:defRPr lang="en-GB"/>
            </a:lvl1pPr>
          </a:lstStyle>
          <a:p>
            <a:endParaRPr lang="en-GB" dirty="0"/>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958849" y="2160588"/>
            <a:ext cx="5278967" cy="3240274"/>
          </a:xfrm>
          <a:prstGeom prst="roundRect">
            <a:avLst>
              <a:gd name="adj" fmla="val 3484"/>
            </a:avLst>
          </a:prstGeom>
        </p:spPr>
        <p:txBody>
          <a:bodyPr/>
          <a:lstStyle/>
          <a:p>
            <a:pPr lvl="0"/>
            <a:r>
              <a:rPr lang="en-US" noProof="0" dirty="0"/>
              <a:t>Click icon to add picture</a:t>
            </a:r>
            <a:endParaRPr lang="en-GB" noProof="0" dirty="0"/>
          </a:p>
        </p:txBody>
      </p:sp>
      <p:sp>
        <p:nvSpPr>
          <p:cNvPr id="62" name="Text Placeholder 6"/>
          <p:cNvSpPr>
            <a:spLocks noGrp="1"/>
          </p:cNvSpPr>
          <p:nvPr>
            <p:ph type="body" sz="quarter" idx="13"/>
          </p:nvPr>
        </p:nvSpPr>
        <p:spPr>
          <a:xfrm>
            <a:off x="958848" y="5760001"/>
            <a:ext cx="5278965"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57" name="Slide Number Placeholder 5"/>
          <p:cNvSpPr>
            <a:spLocks noGrp="1"/>
          </p:cNvSpPr>
          <p:nvPr>
            <p:ph type="sldNum" sz="quarter" idx="4"/>
          </p:nvPr>
        </p:nvSpPr>
        <p:spPr>
          <a:xfrm>
            <a:off x="11039423" y="6480000"/>
            <a:ext cx="480003"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99391560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958845" y="1"/>
            <a:ext cx="8388355" cy="1079499"/>
          </a:xfrm>
        </p:spPr>
        <p:txBody>
          <a:bodyPr/>
          <a:lstStyle/>
          <a:p>
            <a:r>
              <a:rPr lang="en-US"/>
              <a:t>Click to edit Master title style</a:t>
            </a:r>
            <a:endParaRPr lang="en-US" dirty="0"/>
          </a:p>
        </p:txBody>
      </p:sp>
      <p:sp>
        <p:nvSpPr>
          <p:cNvPr id="4" name="Text Placeholder 3"/>
          <p:cNvSpPr>
            <a:spLocks noGrp="1"/>
          </p:cNvSpPr>
          <p:nvPr>
            <p:ph type="body" sz="half" idx="2"/>
          </p:nvPr>
        </p:nvSpPr>
        <p:spPr>
          <a:xfrm>
            <a:off x="6718299" y="2160589"/>
            <a:ext cx="4801125" cy="3959775"/>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
        <p:nvSpPr>
          <p:cNvPr id="54" name="Date Placeholder 3"/>
          <p:cNvSpPr>
            <a:spLocks noGrp="1"/>
          </p:cNvSpPr>
          <p:nvPr>
            <p:ph type="dt" sz="half" idx="10"/>
          </p:nvPr>
        </p:nvSpPr>
        <p:spPr>
          <a:xfrm>
            <a:off x="958848" y="6480000"/>
            <a:ext cx="2495552"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10 April, 2019</a:t>
            </a:fld>
            <a:endParaRPr lang="en-GB" dirty="0"/>
          </a:p>
        </p:txBody>
      </p:sp>
      <p:sp>
        <p:nvSpPr>
          <p:cNvPr id="55" name="Footer Placeholder 4"/>
          <p:cNvSpPr>
            <a:spLocks noGrp="1"/>
          </p:cNvSpPr>
          <p:nvPr>
            <p:ph type="ftr" sz="quarter" idx="3"/>
          </p:nvPr>
        </p:nvSpPr>
        <p:spPr>
          <a:xfrm>
            <a:off x="0" y="6480000"/>
            <a:ext cx="12192000" cy="378000"/>
          </a:xfrm>
          <a:prstGeom prst="rect">
            <a:avLst/>
          </a:prstGeom>
        </p:spPr>
        <p:txBody>
          <a:bodyPr lIns="0" tIns="0" rIns="0" bIns="0" anchor="ctr"/>
          <a:lstStyle>
            <a:lvl1pPr algn="ctr">
              <a:defRPr lang="en-GB"/>
            </a:lvl1pPr>
          </a:lstStyle>
          <a:p>
            <a:endParaRPr lang="en-GB" dirty="0"/>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959903" y="2160588"/>
            <a:ext cx="5277912" cy="1439862"/>
          </a:xfrm>
          <a:prstGeom prst="roundRect">
            <a:avLst>
              <a:gd name="adj" fmla="val 5286"/>
            </a:avLst>
          </a:prstGeom>
        </p:spPr>
        <p:txBody>
          <a:bodyPr/>
          <a:lstStyle/>
          <a:p>
            <a:pPr lvl="0"/>
            <a:r>
              <a:rPr lang="en-US" noProof="0" dirty="0"/>
              <a:t>Click icon to add picture</a:t>
            </a:r>
            <a:endParaRPr lang="en-GB" noProof="0" dirty="0"/>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959902" y="3960813"/>
            <a:ext cx="5277911" cy="1440050"/>
          </a:xfrm>
          <a:prstGeom prst="roundRect">
            <a:avLst>
              <a:gd name="adj" fmla="val 5286"/>
            </a:avLst>
          </a:prstGeom>
        </p:spPr>
        <p:txBody>
          <a:bodyPr/>
          <a:lstStyle/>
          <a:p>
            <a:pPr lvl="0"/>
            <a:r>
              <a:rPr lang="en-US" noProof="0" dirty="0"/>
              <a:t>Click icon to add picture</a:t>
            </a:r>
            <a:endParaRPr lang="en-GB" noProof="0" dirty="0"/>
          </a:p>
        </p:txBody>
      </p:sp>
      <p:sp>
        <p:nvSpPr>
          <p:cNvPr id="61" name="Text Placeholder 6"/>
          <p:cNvSpPr>
            <a:spLocks noGrp="1"/>
          </p:cNvSpPr>
          <p:nvPr>
            <p:ph type="body" sz="quarter" idx="13"/>
          </p:nvPr>
        </p:nvSpPr>
        <p:spPr>
          <a:xfrm>
            <a:off x="958849" y="5760001"/>
            <a:ext cx="5278967"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0" name="Slide Number Placeholder 5"/>
          <p:cNvSpPr>
            <a:spLocks noGrp="1"/>
          </p:cNvSpPr>
          <p:nvPr>
            <p:ph type="sldNum" sz="quarter" idx="4"/>
          </p:nvPr>
        </p:nvSpPr>
        <p:spPr>
          <a:xfrm>
            <a:off x="11039423" y="6480000"/>
            <a:ext cx="480003"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24784955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958845" y="1"/>
            <a:ext cx="8388355" cy="1079499"/>
          </a:xfrm>
        </p:spPr>
        <p:txBody>
          <a:bodyPr/>
          <a:lstStyle/>
          <a:p>
            <a:r>
              <a:rPr lang="en-US"/>
              <a:t>Click to edit Master title style</a:t>
            </a:r>
            <a:endParaRPr lang="en-US" dirty="0"/>
          </a:p>
        </p:txBody>
      </p:sp>
      <p:sp>
        <p:nvSpPr>
          <p:cNvPr id="54" name="Date Placeholder 3"/>
          <p:cNvSpPr>
            <a:spLocks noGrp="1"/>
          </p:cNvSpPr>
          <p:nvPr>
            <p:ph type="dt" sz="half" idx="10"/>
          </p:nvPr>
        </p:nvSpPr>
        <p:spPr>
          <a:xfrm>
            <a:off x="958848" y="6480000"/>
            <a:ext cx="2495552"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10 April, 2019</a:t>
            </a:fld>
            <a:endParaRPr lang="en-GB" dirty="0"/>
          </a:p>
        </p:txBody>
      </p:sp>
      <p:sp>
        <p:nvSpPr>
          <p:cNvPr id="55" name="Footer Placeholder 4"/>
          <p:cNvSpPr>
            <a:spLocks noGrp="1"/>
          </p:cNvSpPr>
          <p:nvPr>
            <p:ph type="ftr" sz="quarter" idx="3"/>
          </p:nvPr>
        </p:nvSpPr>
        <p:spPr>
          <a:xfrm>
            <a:off x="0" y="6480000"/>
            <a:ext cx="12192000" cy="378000"/>
          </a:xfrm>
          <a:prstGeom prst="rect">
            <a:avLst/>
          </a:prstGeom>
        </p:spPr>
        <p:txBody>
          <a:bodyPr lIns="0" tIns="0" rIns="0" bIns="0" anchor="ctr"/>
          <a:lstStyle>
            <a:lvl1pPr algn="ctr">
              <a:defRPr lang="en-GB"/>
            </a:lvl1pPr>
          </a:lstStyle>
          <a:p>
            <a:endParaRPr lang="en-GB" dirty="0"/>
          </a:p>
        </p:txBody>
      </p:sp>
      <p:sp>
        <p:nvSpPr>
          <p:cNvPr id="57" name="Slide Number Placeholder 5"/>
          <p:cNvSpPr>
            <a:spLocks noGrp="1"/>
          </p:cNvSpPr>
          <p:nvPr>
            <p:ph type="sldNum" sz="quarter" idx="4"/>
          </p:nvPr>
        </p:nvSpPr>
        <p:spPr>
          <a:xfrm>
            <a:off x="11039423" y="6480000"/>
            <a:ext cx="480003"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5" name="Text Placeholder 4"/>
          <p:cNvSpPr>
            <a:spLocks noGrp="1"/>
          </p:cNvSpPr>
          <p:nvPr>
            <p:ph type="body" sz="quarter" idx="11"/>
          </p:nvPr>
        </p:nvSpPr>
        <p:spPr>
          <a:xfrm>
            <a:off x="958851" y="1446213"/>
            <a:ext cx="4806949" cy="503396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7" name="Text Placeholder 6"/>
          <p:cNvSpPr>
            <a:spLocks noGrp="1"/>
          </p:cNvSpPr>
          <p:nvPr>
            <p:ph type="body" sz="quarter" idx="12"/>
          </p:nvPr>
        </p:nvSpPr>
        <p:spPr>
          <a:xfrm>
            <a:off x="6426201" y="1446213"/>
            <a:ext cx="4806951" cy="503396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19972629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958845" y="1"/>
            <a:ext cx="8388355" cy="1079499"/>
          </a:xfrm>
        </p:spPr>
        <p:txBody>
          <a:bodyPr/>
          <a:lstStyle/>
          <a:p>
            <a:r>
              <a:rPr lang="en-US"/>
              <a:t>Click to edit Master title style</a:t>
            </a:r>
            <a:endParaRPr lang="en-US" dirty="0"/>
          </a:p>
        </p:txBody>
      </p:sp>
      <p:sp>
        <p:nvSpPr>
          <p:cNvPr id="4" name="Text Placeholder 3"/>
          <p:cNvSpPr>
            <a:spLocks noGrp="1"/>
          </p:cNvSpPr>
          <p:nvPr>
            <p:ph type="body" sz="half" idx="2"/>
          </p:nvPr>
        </p:nvSpPr>
        <p:spPr>
          <a:xfrm>
            <a:off x="6718297" y="2160589"/>
            <a:ext cx="4801127" cy="3959775"/>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
        <p:nvSpPr>
          <p:cNvPr id="54" name="Date Placeholder 3"/>
          <p:cNvSpPr>
            <a:spLocks noGrp="1"/>
          </p:cNvSpPr>
          <p:nvPr>
            <p:ph type="dt" sz="half" idx="10"/>
          </p:nvPr>
        </p:nvSpPr>
        <p:spPr>
          <a:xfrm>
            <a:off x="958848" y="6480000"/>
            <a:ext cx="2495552"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10 April, 2019</a:t>
            </a:fld>
            <a:endParaRPr lang="en-GB" dirty="0"/>
          </a:p>
        </p:txBody>
      </p:sp>
      <p:sp>
        <p:nvSpPr>
          <p:cNvPr id="55" name="Footer Placeholder 4"/>
          <p:cNvSpPr>
            <a:spLocks noGrp="1"/>
          </p:cNvSpPr>
          <p:nvPr>
            <p:ph type="ftr" sz="quarter" idx="3"/>
          </p:nvPr>
        </p:nvSpPr>
        <p:spPr>
          <a:xfrm>
            <a:off x="0" y="6480000"/>
            <a:ext cx="12192000" cy="378000"/>
          </a:xfrm>
          <a:prstGeom prst="rect">
            <a:avLst/>
          </a:prstGeom>
        </p:spPr>
        <p:txBody>
          <a:bodyPr lIns="0" tIns="0" rIns="0" bIns="0" anchor="ctr"/>
          <a:lstStyle>
            <a:lvl1pPr algn="ctr">
              <a:defRPr lang="en-GB"/>
            </a:lvl1pPr>
          </a:lstStyle>
          <a:p>
            <a:endParaRPr lang="en-GB" dirty="0"/>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959903" y="2160589"/>
            <a:ext cx="5274739" cy="719137"/>
          </a:xfrm>
          <a:prstGeom prst="roundRect">
            <a:avLst>
              <a:gd name="adj" fmla="val 5286"/>
            </a:avLst>
          </a:prstGeom>
        </p:spPr>
        <p:txBody>
          <a:bodyPr/>
          <a:lstStyle/>
          <a:p>
            <a:pPr lvl="0"/>
            <a:r>
              <a:rPr lang="en-US" noProof="0" dirty="0"/>
              <a:t>Click icon to add picture</a:t>
            </a:r>
            <a:endParaRPr lang="en-GB" noProof="0" dirty="0"/>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959904" y="3240788"/>
            <a:ext cx="2397129" cy="2159212"/>
          </a:xfrm>
          <a:prstGeom prst="roundRect">
            <a:avLst>
              <a:gd name="adj" fmla="val 5286"/>
            </a:avLst>
          </a:prstGeom>
        </p:spPr>
        <p:txBody>
          <a:bodyPr/>
          <a:lstStyle/>
          <a:p>
            <a:pPr lvl="0"/>
            <a:r>
              <a:rPr lang="en-US" noProof="0" dirty="0"/>
              <a:t>Click icon to add picture</a:t>
            </a:r>
            <a:endParaRPr lang="en-GB" noProof="0" dirty="0"/>
          </a:p>
        </p:txBody>
      </p:sp>
      <p:sp>
        <p:nvSpPr>
          <p:cNvPr id="61" name="Text Placeholder 6"/>
          <p:cNvSpPr>
            <a:spLocks noGrp="1"/>
          </p:cNvSpPr>
          <p:nvPr>
            <p:ph type="body" sz="quarter" idx="13"/>
          </p:nvPr>
        </p:nvSpPr>
        <p:spPr>
          <a:xfrm>
            <a:off x="958849" y="5760001"/>
            <a:ext cx="5275793"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9"/>
          </p:nvPr>
        </p:nvSpPr>
        <p:spPr>
          <a:xfrm>
            <a:off x="3837513" y="3240788"/>
            <a:ext cx="2397128" cy="2159212"/>
          </a:xfrm>
          <a:prstGeom prst="roundRect">
            <a:avLst>
              <a:gd name="adj" fmla="val 5286"/>
            </a:avLst>
          </a:prstGeom>
        </p:spPr>
        <p:txBody>
          <a:bodyPr/>
          <a:lstStyle/>
          <a:p>
            <a:pPr lvl="0"/>
            <a:r>
              <a:rPr lang="en-US" noProof="0" dirty="0"/>
              <a:t>Click icon to add picture</a:t>
            </a:r>
            <a:endParaRPr lang="en-GB" noProof="0" dirty="0"/>
          </a:p>
        </p:txBody>
      </p:sp>
      <p:sp>
        <p:nvSpPr>
          <p:cNvPr id="60" name="Slide Number Placeholder 5"/>
          <p:cNvSpPr>
            <a:spLocks noGrp="1"/>
          </p:cNvSpPr>
          <p:nvPr>
            <p:ph type="sldNum" sz="quarter" idx="4"/>
          </p:nvPr>
        </p:nvSpPr>
        <p:spPr>
          <a:xfrm>
            <a:off x="11039423" y="6480000"/>
            <a:ext cx="480003"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80882206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5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958845" y="1"/>
            <a:ext cx="8388355" cy="1079499"/>
          </a:xfrm>
        </p:spPr>
        <p:txBody>
          <a:bodyPr/>
          <a:lstStyle/>
          <a:p>
            <a:r>
              <a:rPr lang="en-US"/>
              <a:t>Click to edit Master title style</a:t>
            </a:r>
            <a:endParaRPr lang="en-US" dirty="0"/>
          </a:p>
        </p:txBody>
      </p:sp>
      <p:sp>
        <p:nvSpPr>
          <p:cNvPr id="4" name="Text Placeholder 3"/>
          <p:cNvSpPr>
            <a:spLocks noGrp="1"/>
          </p:cNvSpPr>
          <p:nvPr>
            <p:ph type="body" sz="half" idx="2"/>
          </p:nvPr>
        </p:nvSpPr>
        <p:spPr>
          <a:xfrm>
            <a:off x="6718297" y="2160589"/>
            <a:ext cx="4801127" cy="3959775"/>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
        <p:nvSpPr>
          <p:cNvPr id="54" name="Date Placeholder 3"/>
          <p:cNvSpPr>
            <a:spLocks noGrp="1"/>
          </p:cNvSpPr>
          <p:nvPr>
            <p:ph type="dt" sz="half" idx="10"/>
          </p:nvPr>
        </p:nvSpPr>
        <p:spPr>
          <a:xfrm>
            <a:off x="958848" y="6480000"/>
            <a:ext cx="2495552"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10 April, 2019</a:t>
            </a:fld>
            <a:endParaRPr lang="en-GB" dirty="0"/>
          </a:p>
        </p:txBody>
      </p:sp>
      <p:sp>
        <p:nvSpPr>
          <p:cNvPr id="55" name="Footer Placeholder 4"/>
          <p:cNvSpPr>
            <a:spLocks noGrp="1"/>
          </p:cNvSpPr>
          <p:nvPr>
            <p:ph type="ftr" sz="quarter" idx="3"/>
          </p:nvPr>
        </p:nvSpPr>
        <p:spPr>
          <a:xfrm>
            <a:off x="0" y="6480000"/>
            <a:ext cx="12192000" cy="378000"/>
          </a:xfrm>
          <a:prstGeom prst="rect">
            <a:avLst/>
          </a:prstGeom>
        </p:spPr>
        <p:txBody>
          <a:bodyPr lIns="0" tIns="0" rIns="0" bIns="0" anchor="ctr"/>
          <a:lstStyle>
            <a:lvl1pPr algn="ctr">
              <a:defRPr lang="en-GB"/>
            </a:lvl1pPr>
          </a:lstStyle>
          <a:p>
            <a:endParaRPr lang="en-GB" dirty="0"/>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959903" y="2160589"/>
            <a:ext cx="5274739" cy="719137"/>
          </a:xfrm>
          <a:prstGeom prst="roundRect">
            <a:avLst>
              <a:gd name="adj" fmla="val 15436"/>
            </a:avLst>
          </a:prstGeom>
        </p:spPr>
        <p:txBody>
          <a:bodyPr/>
          <a:lstStyle/>
          <a:p>
            <a:pPr lvl="0"/>
            <a:r>
              <a:rPr lang="en-US" noProof="0" dirty="0"/>
              <a:t>Click icon to add picture</a:t>
            </a:r>
            <a:endParaRPr lang="en-GB" noProof="0" dirty="0"/>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959903" y="3240788"/>
            <a:ext cx="5274739" cy="2159212"/>
          </a:xfrm>
          <a:prstGeom prst="roundRect">
            <a:avLst>
              <a:gd name="adj" fmla="val 5286"/>
            </a:avLst>
          </a:prstGeom>
        </p:spPr>
        <p:txBody>
          <a:bodyPr/>
          <a:lstStyle/>
          <a:p>
            <a:pPr lvl="0"/>
            <a:r>
              <a:rPr lang="en-US" noProof="0" dirty="0"/>
              <a:t>Click icon to add picture</a:t>
            </a:r>
            <a:endParaRPr lang="en-GB" noProof="0" dirty="0"/>
          </a:p>
        </p:txBody>
      </p:sp>
      <p:sp>
        <p:nvSpPr>
          <p:cNvPr id="61" name="Text Placeholder 6"/>
          <p:cNvSpPr>
            <a:spLocks noGrp="1"/>
          </p:cNvSpPr>
          <p:nvPr>
            <p:ph type="body" sz="quarter" idx="13"/>
          </p:nvPr>
        </p:nvSpPr>
        <p:spPr>
          <a:xfrm>
            <a:off x="958849" y="5760001"/>
            <a:ext cx="5275793"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0" name="Slide Number Placeholder 5"/>
          <p:cNvSpPr>
            <a:spLocks noGrp="1"/>
          </p:cNvSpPr>
          <p:nvPr>
            <p:ph type="sldNum" sz="quarter" idx="4"/>
          </p:nvPr>
        </p:nvSpPr>
        <p:spPr>
          <a:xfrm>
            <a:off x="11039423" y="6480000"/>
            <a:ext cx="480003"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43901676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958845" y="1"/>
            <a:ext cx="8388355" cy="1079499"/>
          </a:xfrm>
        </p:spPr>
        <p:txBody>
          <a:bodyPr/>
          <a:lstStyle/>
          <a:p>
            <a:r>
              <a:rPr lang="en-US"/>
              <a:t>Click to edit Master title style</a:t>
            </a:r>
            <a:endParaRPr lang="en-US" dirty="0"/>
          </a:p>
        </p:txBody>
      </p:sp>
      <p:sp>
        <p:nvSpPr>
          <p:cNvPr id="4" name="Text Placeholder 3"/>
          <p:cNvSpPr>
            <a:spLocks noGrp="1"/>
          </p:cNvSpPr>
          <p:nvPr>
            <p:ph type="body" sz="half" idx="2"/>
          </p:nvPr>
        </p:nvSpPr>
        <p:spPr>
          <a:xfrm>
            <a:off x="6718297" y="2160589"/>
            <a:ext cx="4801127" cy="3959775"/>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
        <p:nvSpPr>
          <p:cNvPr id="54" name="Date Placeholder 3"/>
          <p:cNvSpPr>
            <a:spLocks noGrp="1"/>
          </p:cNvSpPr>
          <p:nvPr>
            <p:ph type="dt" sz="half" idx="10"/>
          </p:nvPr>
        </p:nvSpPr>
        <p:spPr>
          <a:xfrm>
            <a:off x="958848" y="6480000"/>
            <a:ext cx="2495552"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10 April, 2019</a:t>
            </a:fld>
            <a:endParaRPr lang="en-GB" dirty="0"/>
          </a:p>
        </p:txBody>
      </p:sp>
      <p:sp>
        <p:nvSpPr>
          <p:cNvPr id="55" name="Footer Placeholder 4"/>
          <p:cNvSpPr>
            <a:spLocks noGrp="1"/>
          </p:cNvSpPr>
          <p:nvPr>
            <p:ph type="ftr" sz="quarter" idx="3"/>
          </p:nvPr>
        </p:nvSpPr>
        <p:spPr>
          <a:xfrm>
            <a:off x="0" y="6480000"/>
            <a:ext cx="12192000" cy="378000"/>
          </a:xfrm>
          <a:prstGeom prst="rect">
            <a:avLst/>
          </a:prstGeom>
        </p:spPr>
        <p:txBody>
          <a:bodyPr lIns="0" tIns="0" rIns="0" bIns="0" anchor="ctr"/>
          <a:lstStyle>
            <a:lvl1pPr algn="ctr">
              <a:defRPr lang="en-GB"/>
            </a:lvl1pPr>
          </a:lstStyle>
          <a:p>
            <a:endParaRPr lang="en-GB" dirty="0"/>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959903" y="2160589"/>
            <a:ext cx="5277911" cy="719137"/>
          </a:xfrm>
          <a:prstGeom prst="roundRect">
            <a:avLst>
              <a:gd name="adj" fmla="val 10361"/>
            </a:avLst>
          </a:prstGeom>
        </p:spPr>
        <p:txBody>
          <a:bodyPr>
            <a:normAutofit/>
          </a:bodyPr>
          <a:lstStyle>
            <a:lvl1pPr>
              <a:defRPr sz="1200"/>
            </a:lvl1pPr>
          </a:lstStyle>
          <a:p>
            <a:pPr lvl="0"/>
            <a:r>
              <a:rPr lang="en-US" noProof="0" dirty="0"/>
              <a:t>Click icon to add picture</a:t>
            </a:r>
            <a:endParaRPr lang="en-GB" noProof="0" dirty="0"/>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959904" y="3240788"/>
            <a:ext cx="2397129" cy="1078800"/>
          </a:xfrm>
          <a:prstGeom prst="roundRect">
            <a:avLst>
              <a:gd name="adj" fmla="val 5286"/>
            </a:avLst>
          </a:prstGeom>
        </p:spPr>
        <p:txBody>
          <a:bodyPr>
            <a:normAutofit/>
          </a:bodyPr>
          <a:lstStyle>
            <a:lvl1pPr>
              <a:defRPr sz="1200"/>
            </a:lvl1pPr>
          </a:lstStyle>
          <a:p>
            <a:pPr lvl="0"/>
            <a:r>
              <a:rPr lang="en-US" noProof="0" dirty="0"/>
              <a:t>Click icon to add picture</a:t>
            </a:r>
            <a:endParaRPr lang="en-GB" noProof="0" dirty="0"/>
          </a:p>
        </p:txBody>
      </p:sp>
      <p:sp>
        <p:nvSpPr>
          <p:cNvPr id="61" name="Text Placeholder 6"/>
          <p:cNvSpPr>
            <a:spLocks noGrp="1"/>
          </p:cNvSpPr>
          <p:nvPr>
            <p:ph type="body" sz="quarter" idx="13"/>
          </p:nvPr>
        </p:nvSpPr>
        <p:spPr>
          <a:xfrm>
            <a:off x="958848" y="5760001"/>
            <a:ext cx="5278965"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9"/>
          </p:nvPr>
        </p:nvSpPr>
        <p:spPr>
          <a:xfrm>
            <a:off x="3837515" y="3240788"/>
            <a:ext cx="2400299" cy="1078800"/>
          </a:xfrm>
          <a:prstGeom prst="roundRect">
            <a:avLst>
              <a:gd name="adj" fmla="val 5286"/>
            </a:avLst>
          </a:prstGeom>
        </p:spPr>
        <p:txBody>
          <a:bodyPr>
            <a:normAutofit/>
          </a:bodyPr>
          <a:lstStyle>
            <a:lvl1pPr>
              <a:defRPr sz="1200"/>
            </a:lvl1pPr>
          </a:lstStyle>
          <a:p>
            <a:pPr lvl="0"/>
            <a:r>
              <a:rPr lang="en-US" noProof="0" dirty="0"/>
              <a:t>Click icon to add picture</a:t>
            </a:r>
            <a:endParaRPr lang="en-GB" noProof="0" dirty="0"/>
          </a:p>
        </p:txBody>
      </p:sp>
      <p:sp>
        <p:nvSpPr>
          <p:cNvPr id="6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0"/>
          </p:nvPr>
        </p:nvSpPr>
        <p:spPr>
          <a:xfrm>
            <a:off x="959903" y="4680838"/>
            <a:ext cx="5277911" cy="719162"/>
          </a:xfrm>
          <a:prstGeom prst="roundRect">
            <a:avLst>
              <a:gd name="adj" fmla="val 5286"/>
            </a:avLst>
          </a:prstGeom>
        </p:spPr>
        <p:txBody>
          <a:bodyPr>
            <a:normAutofit/>
          </a:bodyPr>
          <a:lstStyle>
            <a:lvl1pPr>
              <a:defRPr sz="1200"/>
            </a:lvl1pPr>
          </a:lstStyle>
          <a:p>
            <a:pPr lvl="0"/>
            <a:r>
              <a:rPr lang="en-US" noProof="0" dirty="0"/>
              <a:t>Click icon to add picture</a:t>
            </a:r>
            <a:endParaRPr lang="en-GB" noProof="0" dirty="0"/>
          </a:p>
        </p:txBody>
      </p:sp>
      <p:sp>
        <p:nvSpPr>
          <p:cNvPr id="63" name="Slide Number Placeholder 5"/>
          <p:cNvSpPr>
            <a:spLocks noGrp="1"/>
          </p:cNvSpPr>
          <p:nvPr>
            <p:ph type="sldNum" sz="quarter" idx="4"/>
          </p:nvPr>
        </p:nvSpPr>
        <p:spPr>
          <a:xfrm>
            <a:off x="11039423" y="6480000"/>
            <a:ext cx="480003"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206433486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6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958845" y="1"/>
            <a:ext cx="8388355" cy="1079499"/>
          </a:xfrm>
        </p:spPr>
        <p:txBody>
          <a:bodyPr/>
          <a:lstStyle/>
          <a:p>
            <a:r>
              <a:rPr lang="en-US"/>
              <a:t>Click to edit Master title style</a:t>
            </a:r>
            <a:endParaRPr lang="en-US" dirty="0"/>
          </a:p>
        </p:txBody>
      </p:sp>
      <p:sp>
        <p:nvSpPr>
          <p:cNvPr id="4" name="Text Placeholder 3"/>
          <p:cNvSpPr>
            <a:spLocks noGrp="1"/>
          </p:cNvSpPr>
          <p:nvPr>
            <p:ph type="body" sz="half" idx="2"/>
          </p:nvPr>
        </p:nvSpPr>
        <p:spPr>
          <a:xfrm>
            <a:off x="6718297" y="2160589"/>
            <a:ext cx="4801127" cy="3959775"/>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
        <p:nvSpPr>
          <p:cNvPr id="54" name="Date Placeholder 3"/>
          <p:cNvSpPr>
            <a:spLocks noGrp="1"/>
          </p:cNvSpPr>
          <p:nvPr>
            <p:ph type="dt" sz="half" idx="10"/>
          </p:nvPr>
        </p:nvSpPr>
        <p:spPr>
          <a:xfrm>
            <a:off x="958848" y="6480000"/>
            <a:ext cx="2495552"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10 April, 2019</a:t>
            </a:fld>
            <a:endParaRPr lang="en-GB" dirty="0"/>
          </a:p>
        </p:txBody>
      </p:sp>
      <p:sp>
        <p:nvSpPr>
          <p:cNvPr id="55" name="Footer Placeholder 4"/>
          <p:cNvSpPr>
            <a:spLocks noGrp="1"/>
          </p:cNvSpPr>
          <p:nvPr>
            <p:ph type="ftr" sz="quarter" idx="3"/>
          </p:nvPr>
        </p:nvSpPr>
        <p:spPr>
          <a:xfrm>
            <a:off x="0" y="6480000"/>
            <a:ext cx="12192000" cy="378000"/>
          </a:xfrm>
          <a:prstGeom prst="rect">
            <a:avLst/>
          </a:prstGeom>
        </p:spPr>
        <p:txBody>
          <a:bodyPr lIns="0" tIns="0" rIns="0" bIns="0" anchor="ctr"/>
          <a:lstStyle>
            <a:lvl1pPr algn="ctr">
              <a:defRPr lang="en-GB"/>
            </a:lvl1pPr>
          </a:lstStyle>
          <a:p>
            <a:endParaRPr lang="en-GB" dirty="0"/>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959903" y="2160589"/>
            <a:ext cx="5277911" cy="719137"/>
          </a:xfrm>
          <a:prstGeom prst="roundRect">
            <a:avLst>
              <a:gd name="adj" fmla="val 5286"/>
            </a:avLst>
          </a:prstGeom>
        </p:spPr>
        <p:txBody>
          <a:bodyPr>
            <a:normAutofit/>
          </a:bodyPr>
          <a:lstStyle>
            <a:lvl1pPr>
              <a:defRPr sz="1200"/>
            </a:lvl1pPr>
          </a:lstStyle>
          <a:p>
            <a:pPr lvl="0"/>
            <a:r>
              <a:rPr lang="en-US" noProof="0" dirty="0"/>
              <a:t>Click icon to add picture</a:t>
            </a:r>
            <a:endParaRPr lang="en-GB" noProof="0" dirty="0"/>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959904" y="3240788"/>
            <a:ext cx="2397129" cy="1078800"/>
          </a:xfrm>
          <a:prstGeom prst="roundRect">
            <a:avLst>
              <a:gd name="adj" fmla="val 5286"/>
            </a:avLst>
          </a:prstGeom>
        </p:spPr>
        <p:txBody>
          <a:bodyPr>
            <a:normAutofit/>
          </a:bodyPr>
          <a:lstStyle>
            <a:lvl1pPr>
              <a:defRPr sz="1200"/>
            </a:lvl1pPr>
          </a:lstStyle>
          <a:p>
            <a:pPr lvl="0"/>
            <a:r>
              <a:rPr lang="en-US" noProof="0" dirty="0"/>
              <a:t>Click icon to add picture</a:t>
            </a:r>
            <a:endParaRPr lang="en-GB" noProof="0" dirty="0"/>
          </a:p>
        </p:txBody>
      </p:sp>
      <p:sp>
        <p:nvSpPr>
          <p:cNvPr id="61" name="Text Placeholder 6"/>
          <p:cNvSpPr>
            <a:spLocks noGrp="1"/>
          </p:cNvSpPr>
          <p:nvPr>
            <p:ph type="body" sz="quarter" idx="13"/>
          </p:nvPr>
        </p:nvSpPr>
        <p:spPr>
          <a:xfrm>
            <a:off x="958848" y="5760001"/>
            <a:ext cx="5278965"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9"/>
          </p:nvPr>
        </p:nvSpPr>
        <p:spPr>
          <a:xfrm>
            <a:off x="3837515" y="3240788"/>
            <a:ext cx="2400299" cy="720025"/>
          </a:xfrm>
          <a:prstGeom prst="roundRect">
            <a:avLst>
              <a:gd name="adj" fmla="val 5286"/>
            </a:avLst>
          </a:prstGeom>
        </p:spPr>
        <p:txBody>
          <a:bodyPr>
            <a:normAutofit/>
          </a:bodyPr>
          <a:lstStyle>
            <a:lvl1pPr>
              <a:defRPr sz="1200"/>
            </a:lvl1pPr>
          </a:lstStyle>
          <a:p>
            <a:pPr lvl="0"/>
            <a:r>
              <a:rPr lang="en-US" noProof="0" dirty="0"/>
              <a:t>Click icon to add picture</a:t>
            </a:r>
            <a:endParaRPr lang="en-GB" noProof="0" dirty="0"/>
          </a:p>
        </p:txBody>
      </p:sp>
      <p:sp>
        <p:nvSpPr>
          <p:cNvPr id="6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0"/>
          </p:nvPr>
        </p:nvSpPr>
        <p:spPr>
          <a:xfrm>
            <a:off x="959904" y="4679950"/>
            <a:ext cx="2397128" cy="720050"/>
          </a:xfrm>
          <a:prstGeom prst="roundRect">
            <a:avLst>
              <a:gd name="adj" fmla="val 5286"/>
            </a:avLst>
          </a:prstGeom>
        </p:spPr>
        <p:txBody>
          <a:bodyPr>
            <a:normAutofit/>
          </a:bodyPr>
          <a:lstStyle>
            <a:lvl1pPr>
              <a:defRPr sz="1200"/>
            </a:lvl1pPr>
          </a:lstStyle>
          <a:p>
            <a:pPr lvl="0"/>
            <a:r>
              <a:rPr lang="en-US" noProof="0" dirty="0"/>
              <a:t>Click icon to add picture</a:t>
            </a:r>
            <a:endParaRPr lang="en-GB" noProof="0" dirty="0"/>
          </a:p>
        </p:txBody>
      </p:sp>
      <p:sp>
        <p:nvSpPr>
          <p:cNvPr id="6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1"/>
          </p:nvPr>
        </p:nvSpPr>
        <p:spPr>
          <a:xfrm>
            <a:off x="3837513" y="4319588"/>
            <a:ext cx="2397128" cy="1080750"/>
          </a:xfrm>
          <a:prstGeom prst="roundRect">
            <a:avLst>
              <a:gd name="adj" fmla="val 5286"/>
            </a:avLst>
          </a:prstGeom>
        </p:spPr>
        <p:txBody>
          <a:bodyPr>
            <a:normAutofit/>
          </a:bodyPr>
          <a:lstStyle>
            <a:lvl1pPr>
              <a:defRPr sz="1200"/>
            </a:lvl1pPr>
          </a:lstStyle>
          <a:p>
            <a:pPr lvl="0"/>
            <a:r>
              <a:rPr lang="en-US" noProof="0" dirty="0"/>
              <a:t>Click icon to add picture</a:t>
            </a:r>
            <a:endParaRPr lang="en-GB" noProof="0" dirty="0"/>
          </a:p>
        </p:txBody>
      </p:sp>
      <p:sp>
        <p:nvSpPr>
          <p:cNvPr id="64" name="Slide Number Placeholder 5"/>
          <p:cNvSpPr>
            <a:spLocks noGrp="1"/>
          </p:cNvSpPr>
          <p:nvPr>
            <p:ph type="sldNum" sz="quarter" idx="4"/>
          </p:nvPr>
        </p:nvSpPr>
        <p:spPr>
          <a:xfrm>
            <a:off x="11039423" y="6480000"/>
            <a:ext cx="480003"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163335784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3_Single column layout">
    <p:spTree>
      <p:nvGrpSpPr>
        <p:cNvPr id="1" name=""/>
        <p:cNvGrpSpPr/>
        <p:nvPr/>
      </p:nvGrpSpPr>
      <p:grpSpPr>
        <a:xfrm>
          <a:off x="0" y="0"/>
          <a:ext cx="0" cy="0"/>
          <a:chOff x="0" y="0"/>
          <a:chExt cx="0" cy="0"/>
        </a:xfrm>
      </p:grpSpPr>
      <p:sp>
        <p:nvSpPr>
          <p:cNvPr id="3" name="Rectangle 2"/>
          <p:cNvSpPr/>
          <p:nvPr userDrawn="1"/>
        </p:nvSpPr>
        <p:spPr>
          <a:xfrm>
            <a:off x="0" y="1080000"/>
            <a:ext cx="12192000" cy="5400001"/>
          </a:xfrm>
          <a:prstGeom prst="rect">
            <a:avLst/>
          </a:prstGeom>
          <a:solidFill>
            <a:srgbClr val="0200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ln>
                <a:noFill/>
              </a:ln>
              <a:latin typeface="Franklin Gothic Book"/>
            </a:endParaRPr>
          </a:p>
        </p:txBody>
      </p:sp>
      <p:sp>
        <p:nvSpPr>
          <p:cNvPr id="2" name="Title 1" descr="Ideally your title should fit on one line." title="Slide title"/>
          <p:cNvSpPr>
            <a:spLocks noGrp="1"/>
          </p:cNvSpPr>
          <p:nvPr>
            <p:ph type="title" hasCustomPrompt="1"/>
          </p:nvPr>
        </p:nvSpPr>
        <p:spPr>
          <a:xfrm>
            <a:off x="944033" y="-1"/>
            <a:ext cx="8464552" cy="1080000"/>
          </a:xfrm>
        </p:spPr>
        <p:txBody>
          <a:bodyPr/>
          <a:lstStyle/>
          <a:p>
            <a:r>
              <a:rPr lang="en-US" dirty="0"/>
              <a:t>Media</a:t>
            </a:r>
            <a:endParaRPr lang="en-GB" dirty="0"/>
          </a:p>
        </p:txBody>
      </p:sp>
      <p:sp>
        <p:nvSpPr>
          <p:cNvPr id="97" name="Date Placeholder 3"/>
          <p:cNvSpPr>
            <a:spLocks noGrp="1"/>
          </p:cNvSpPr>
          <p:nvPr>
            <p:ph type="dt" sz="half" idx="2"/>
          </p:nvPr>
        </p:nvSpPr>
        <p:spPr>
          <a:xfrm>
            <a:off x="958848" y="6480000"/>
            <a:ext cx="2495552" cy="378000"/>
          </a:xfrm>
          <a:prstGeom prst="rect">
            <a:avLst/>
          </a:prstGeom>
        </p:spPr>
        <p:txBody>
          <a:bodyPr lIns="0" tIns="0" rIns="0" bIns="0" anchor="ctr"/>
          <a:lstStyle>
            <a:lvl1pPr>
              <a:defRPr sz="800">
                <a:solidFill>
                  <a:schemeClr val="accent1"/>
                </a:solidFill>
              </a:defRPr>
            </a:lvl1pPr>
          </a:lstStyle>
          <a:p>
            <a:fld id="{CF3BA13B-2A56-B54D-AFFB-21233951D47B}" type="datetime3">
              <a:rPr lang="en-GB" smtClean="0"/>
              <a:t>10 April, 2019</a:t>
            </a:fld>
            <a:endParaRPr lang="en-GB" dirty="0"/>
          </a:p>
        </p:txBody>
      </p:sp>
      <p:sp>
        <p:nvSpPr>
          <p:cNvPr id="98" name="Footer Placeholder 4"/>
          <p:cNvSpPr>
            <a:spLocks noGrp="1"/>
          </p:cNvSpPr>
          <p:nvPr>
            <p:ph type="ftr" sz="quarter" idx="3"/>
          </p:nvPr>
        </p:nvSpPr>
        <p:spPr>
          <a:xfrm>
            <a:off x="0" y="6480000"/>
            <a:ext cx="12192000" cy="378000"/>
          </a:xfrm>
          <a:prstGeom prst="rect">
            <a:avLst/>
          </a:prstGeom>
        </p:spPr>
        <p:txBody>
          <a:bodyPr lIns="0" tIns="0" rIns="0" bIns="0" anchor="ctr"/>
          <a:lstStyle>
            <a:lvl1pPr algn="ctr">
              <a:defRPr lang="en-GB"/>
            </a:lvl1pPr>
          </a:lstStyle>
          <a:p>
            <a:endParaRPr lang="en-GB" dirty="0"/>
          </a:p>
        </p:txBody>
      </p:sp>
      <p:sp>
        <p:nvSpPr>
          <p:cNvPr id="100" name="Slide Number Placeholder 5"/>
          <p:cNvSpPr>
            <a:spLocks noGrp="1"/>
          </p:cNvSpPr>
          <p:nvPr>
            <p:ph type="sldNum" sz="quarter" idx="4"/>
          </p:nvPr>
        </p:nvSpPr>
        <p:spPr>
          <a:xfrm>
            <a:off x="11039423" y="6480000"/>
            <a:ext cx="480003"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199305626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50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B6E079F-0502-CC4C-9C8B-39554E94F19E}" type="datetime3">
              <a:rPr lang="en-GB" smtClean="0"/>
              <a:pPr/>
              <a:t>10 April, 2019</a:t>
            </a:fld>
            <a:endParaRPr lang="en-GB" dirty="0"/>
          </a:p>
        </p:txBody>
      </p:sp>
      <p:sp>
        <p:nvSpPr>
          <p:cNvPr id="4" name="Footer Placeholder 3"/>
          <p:cNvSpPr>
            <a:spLocks noGrp="1"/>
          </p:cNvSpPr>
          <p:nvPr>
            <p:ph type="ftr" sz="quarter" idx="11"/>
          </p:nvPr>
        </p:nvSpPr>
        <p:spPr>
          <a:xfrm>
            <a:off x="0" y="6480000"/>
            <a:ext cx="12192000" cy="378000"/>
          </a:xfrm>
        </p:spPr>
        <p:txBody>
          <a:bodyPr/>
          <a:lstStyle>
            <a:lvl1pPr algn="ctr">
              <a:defRPr lang="en-GB"/>
            </a:lvl1pPr>
          </a:lstStyle>
          <a:p>
            <a:endParaRPr lang="en-GB" dirty="0"/>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ectangle 5"/>
          <p:cNvSpPr/>
          <p:nvPr userDrawn="1"/>
        </p:nvSpPr>
        <p:spPr>
          <a:xfrm>
            <a:off x="0" y="0"/>
            <a:ext cx="12192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dirty="0">
                <a:latin typeface="Franklin Gothic Book"/>
              </a:rPr>
              <a:t>Layouts</a:t>
            </a:r>
            <a:r>
              <a:rPr lang="en-US" sz="7000" baseline="0" dirty="0">
                <a:latin typeface="Franklin Gothic Book"/>
              </a:rPr>
              <a:t> for </a:t>
            </a:r>
            <a:br>
              <a:rPr lang="en-US" sz="7000" baseline="0" dirty="0">
                <a:latin typeface="Franklin Gothic Book"/>
              </a:rPr>
            </a:br>
            <a:r>
              <a:rPr lang="en-US" sz="7000" baseline="0" dirty="0">
                <a:latin typeface="Franklin Gothic Book"/>
              </a:rPr>
              <a:t>case studies</a:t>
            </a:r>
            <a:endParaRPr lang="en-US" sz="7000" dirty="0">
              <a:latin typeface="Franklin Gothic Book"/>
            </a:endParaRPr>
          </a:p>
        </p:txBody>
      </p:sp>
      <p:grpSp>
        <p:nvGrpSpPr>
          <p:cNvPr id="7" name="Group 6"/>
          <p:cNvGrpSpPr/>
          <p:nvPr userDrawn="1"/>
        </p:nvGrpSpPr>
        <p:grpSpPr>
          <a:xfrm>
            <a:off x="-1204383" y="0"/>
            <a:ext cx="13203809" cy="7638450"/>
            <a:chOff x="-903288" y="0"/>
            <a:chExt cx="9902857" cy="7638450"/>
          </a:xfrm>
        </p:grpSpPr>
        <p:cxnSp>
          <p:nvCxnSpPr>
            <p:cNvPr id="8" name="Straight Connector 7"/>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52438444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8" name="Rectangle 7"/>
          <p:cNvSpPr/>
          <p:nvPr userDrawn="1"/>
        </p:nvSpPr>
        <p:spPr>
          <a:xfrm>
            <a:off x="1" y="1080000"/>
            <a:ext cx="12192001" cy="540000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sz="1200" dirty="0"/>
          </a:p>
        </p:txBody>
      </p:sp>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B6E079F-0502-CC4C-9C8B-39554E94F19E}" type="datetime3">
              <a:rPr lang="en-GB" smtClean="0"/>
              <a:pPr/>
              <a:t>10 April, 2019</a:t>
            </a:fld>
            <a:endParaRPr lang="en-GB" dirty="0"/>
          </a:p>
        </p:txBody>
      </p:sp>
      <p:sp>
        <p:nvSpPr>
          <p:cNvPr id="4" name="Footer Placeholder 3"/>
          <p:cNvSpPr>
            <a:spLocks noGrp="1"/>
          </p:cNvSpPr>
          <p:nvPr>
            <p:ph type="ftr" sz="quarter" idx="11"/>
          </p:nvPr>
        </p:nvSpPr>
        <p:spPr>
          <a:xfrm>
            <a:off x="0" y="6480000"/>
            <a:ext cx="12192000" cy="378000"/>
          </a:xfrm>
        </p:spPr>
        <p:txBody>
          <a:bodyPr/>
          <a:lstStyle>
            <a:lvl1pPr algn="ctr">
              <a:defRPr lang="en-GB"/>
            </a:lvl1pPr>
          </a:lstStyle>
          <a:p>
            <a:endParaRPr lang="en-GB" dirty="0"/>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ound Same Side Corner Rectangle 5"/>
          <p:cNvSpPr/>
          <p:nvPr userDrawn="1"/>
        </p:nvSpPr>
        <p:spPr>
          <a:xfrm>
            <a:off x="478365" y="1411899"/>
            <a:ext cx="3839632" cy="5068102"/>
          </a:xfrm>
          <a:prstGeom prst="round2SameRect">
            <a:avLst>
              <a:gd name="adj1" fmla="val 5071"/>
              <a:gd name="adj2" fmla="val 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sz="1200" dirty="0"/>
          </a:p>
        </p:txBody>
      </p:sp>
      <p:sp>
        <p:nvSpPr>
          <p:cNvPr id="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4798481" y="1411900"/>
            <a:ext cx="6240941" cy="5058751"/>
          </a:xfrm>
          <a:prstGeom prst="round2SameRect">
            <a:avLst>
              <a:gd name="adj1" fmla="val 4426"/>
              <a:gd name="adj2" fmla="val 0"/>
            </a:avLst>
          </a:prstGeom>
        </p:spPr>
        <p:txBody>
          <a:bodyPr/>
          <a:lstStyle/>
          <a:p>
            <a:pPr lvl="0"/>
            <a:r>
              <a:rPr lang="en-US" noProof="0" dirty="0"/>
              <a:t>Click icon to add picture</a:t>
            </a:r>
            <a:endParaRPr lang="en-GB" noProof="0" dirty="0"/>
          </a:p>
        </p:txBody>
      </p:sp>
    </p:spTree>
    <p:extLst>
      <p:ext uri="{BB962C8B-B14F-4D97-AF65-F5344CB8AC3E}">
        <p14:creationId xmlns:p14="http://schemas.microsoft.com/office/powerpoint/2010/main" val="126570746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8" name="Rectangle 7"/>
          <p:cNvSpPr/>
          <p:nvPr userDrawn="1"/>
        </p:nvSpPr>
        <p:spPr>
          <a:xfrm>
            <a:off x="1" y="1080000"/>
            <a:ext cx="12192001" cy="540000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sz="1200" dirty="0"/>
          </a:p>
        </p:txBody>
      </p:sp>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B6E079F-0502-CC4C-9C8B-39554E94F19E}" type="datetime3">
              <a:rPr lang="en-GB" smtClean="0"/>
              <a:pPr/>
              <a:t>10 April, 2019</a:t>
            </a:fld>
            <a:endParaRPr lang="en-GB" dirty="0"/>
          </a:p>
        </p:txBody>
      </p:sp>
      <p:sp>
        <p:nvSpPr>
          <p:cNvPr id="4" name="Footer Placeholder 3"/>
          <p:cNvSpPr>
            <a:spLocks noGrp="1"/>
          </p:cNvSpPr>
          <p:nvPr>
            <p:ph type="ftr" sz="quarter" idx="11"/>
          </p:nvPr>
        </p:nvSpPr>
        <p:spPr>
          <a:xfrm>
            <a:off x="0" y="6480000"/>
            <a:ext cx="12192000" cy="378000"/>
          </a:xfrm>
        </p:spPr>
        <p:txBody>
          <a:bodyPr/>
          <a:lstStyle>
            <a:lvl1pPr algn="ctr">
              <a:defRPr lang="en-GB"/>
            </a:lvl1pPr>
          </a:lstStyle>
          <a:p>
            <a:endParaRPr lang="en-GB" dirty="0"/>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13" name="Text Placeholder 6"/>
          <p:cNvSpPr>
            <a:spLocks noGrp="1"/>
          </p:cNvSpPr>
          <p:nvPr>
            <p:ph type="body" sz="quarter" idx="13"/>
          </p:nvPr>
        </p:nvSpPr>
        <p:spPr>
          <a:xfrm>
            <a:off x="960968" y="2161446"/>
            <a:ext cx="4800000" cy="3238555"/>
          </a:xfrm>
          <a:prstGeom prst="roundRect">
            <a:avLst>
              <a:gd name="adj" fmla="val 5995"/>
            </a:avLst>
          </a:prstGeom>
          <a:solidFill>
            <a:schemeClr val="bg1"/>
          </a:solidFill>
          <a:ln>
            <a:noFill/>
          </a:ln>
        </p:spPr>
        <p:txBody>
          <a:bodyPr lIns="36000" tIns="36000" rIns="36000" bIns="36000">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
        <p:nvSpPr>
          <p:cNvPr id="14" name="Text Placeholder 6"/>
          <p:cNvSpPr>
            <a:spLocks noGrp="1"/>
          </p:cNvSpPr>
          <p:nvPr>
            <p:ph type="body" sz="quarter" idx="14"/>
          </p:nvPr>
        </p:nvSpPr>
        <p:spPr>
          <a:xfrm>
            <a:off x="6239423" y="2161446"/>
            <a:ext cx="4800003" cy="3238555"/>
          </a:xfrm>
          <a:prstGeom prst="roundRect">
            <a:avLst>
              <a:gd name="adj" fmla="val 5995"/>
            </a:avLst>
          </a:prstGeom>
          <a:solidFill>
            <a:schemeClr val="bg1"/>
          </a:solidFill>
          <a:ln>
            <a:noFill/>
          </a:ln>
        </p:spPr>
        <p:txBody>
          <a:bodyPr lIns="36000" tIns="36000" rIns="36000" bIns="36000">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Tree>
    <p:extLst>
      <p:ext uri="{BB962C8B-B14F-4D97-AF65-F5344CB8AC3E}">
        <p14:creationId xmlns:p14="http://schemas.microsoft.com/office/powerpoint/2010/main" val="254435032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8" name="Rectangle 7"/>
          <p:cNvSpPr/>
          <p:nvPr userDrawn="1"/>
        </p:nvSpPr>
        <p:spPr>
          <a:xfrm>
            <a:off x="1" y="1080000"/>
            <a:ext cx="12192001" cy="540000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sz="1200" dirty="0"/>
          </a:p>
        </p:txBody>
      </p:sp>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B6E079F-0502-CC4C-9C8B-39554E94F19E}" type="datetime3">
              <a:rPr lang="en-GB" smtClean="0"/>
              <a:pPr/>
              <a:t>10 April, 2019</a:t>
            </a:fld>
            <a:endParaRPr lang="en-GB" dirty="0"/>
          </a:p>
        </p:txBody>
      </p:sp>
      <p:sp>
        <p:nvSpPr>
          <p:cNvPr id="4" name="Footer Placeholder 3"/>
          <p:cNvSpPr>
            <a:spLocks noGrp="1"/>
          </p:cNvSpPr>
          <p:nvPr>
            <p:ph type="ftr" sz="quarter" idx="11"/>
          </p:nvPr>
        </p:nvSpPr>
        <p:spPr>
          <a:xfrm>
            <a:off x="0" y="6480000"/>
            <a:ext cx="12192000" cy="378000"/>
          </a:xfrm>
        </p:spPr>
        <p:txBody>
          <a:bodyPr/>
          <a:lstStyle>
            <a:lvl1pPr algn="ctr">
              <a:defRPr lang="en-GB"/>
            </a:lvl1pPr>
          </a:lstStyle>
          <a:p>
            <a:endParaRPr lang="en-GB" dirty="0"/>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ound Same Side Corner Rectangle 5"/>
          <p:cNvSpPr/>
          <p:nvPr userDrawn="1"/>
        </p:nvSpPr>
        <p:spPr>
          <a:xfrm>
            <a:off x="478365" y="1411899"/>
            <a:ext cx="3839632" cy="5068102"/>
          </a:xfrm>
          <a:prstGeom prst="round2SameRect">
            <a:avLst>
              <a:gd name="adj1" fmla="val 5071"/>
              <a:gd name="adj2" fmla="val 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sz="1200" dirty="0"/>
          </a:p>
        </p:txBody>
      </p:sp>
      <p:sp>
        <p:nvSpPr>
          <p:cNvPr id="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4798481" y="1411899"/>
            <a:ext cx="6240941" cy="1111877"/>
          </a:xfrm>
          <a:prstGeom prst="roundRect">
            <a:avLst/>
          </a:prstGeom>
        </p:spPr>
        <p:txBody>
          <a:bodyPr/>
          <a:lstStyle/>
          <a:p>
            <a:pPr lvl="0"/>
            <a:r>
              <a:rPr lang="en-US" noProof="0" dirty="0"/>
              <a:t>Click icon to add picture</a:t>
            </a:r>
            <a:endParaRPr lang="en-GB" noProof="0" dirty="0"/>
          </a:p>
        </p:txBody>
      </p:sp>
      <p:sp>
        <p:nvSpPr>
          <p:cNvPr id="58" name="Text Placeholder 6"/>
          <p:cNvSpPr>
            <a:spLocks noGrp="1"/>
          </p:cNvSpPr>
          <p:nvPr>
            <p:ph type="body" sz="quarter" idx="15"/>
          </p:nvPr>
        </p:nvSpPr>
        <p:spPr>
          <a:xfrm>
            <a:off x="4798481" y="2879726"/>
            <a:ext cx="6240945" cy="3240275"/>
          </a:xfrm>
          <a:prstGeom prst="roundRect">
            <a:avLst>
              <a:gd name="adj" fmla="val 5995"/>
            </a:avLst>
          </a:prstGeom>
          <a:solidFill>
            <a:schemeClr val="bg1"/>
          </a:solidFill>
          <a:ln>
            <a:noFill/>
          </a:ln>
        </p:spPr>
        <p:txBody>
          <a:bodyPr lIns="36000" tIns="36000" rIns="36000" bIns="36000">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Tree>
    <p:extLst>
      <p:ext uri="{BB962C8B-B14F-4D97-AF65-F5344CB8AC3E}">
        <p14:creationId xmlns:p14="http://schemas.microsoft.com/office/powerpoint/2010/main" val="410132751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8" name="Rectangle 7"/>
          <p:cNvSpPr/>
          <p:nvPr userDrawn="1"/>
        </p:nvSpPr>
        <p:spPr>
          <a:xfrm>
            <a:off x="1" y="1080000"/>
            <a:ext cx="12192001" cy="540000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sz="1200" dirty="0"/>
          </a:p>
        </p:txBody>
      </p:sp>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B6E079F-0502-CC4C-9C8B-39554E94F19E}" type="datetime3">
              <a:rPr lang="en-GB" smtClean="0"/>
              <a:pPr/>
              <a:t>10 April, 2019</a:t>
            </a:fld>
            <a:endParaRPr lang="en-GB" dirty="0"/>
          </a:p>
        </p:txBody>
      </p:sp>
      <p:sp>
        <p:nvSpPr>
          <p:cNvPr id="4" name="Footer Placeholder 3"/>
          <p:cNvSpPr>
            <a:spLocks noGrp="1"/>
          </p:cNvSpPr>
          <p:nvPr>
            <p:ph type="ftr" sz="quarter" idx="11"/>
          </p:nvPr>
        </p:nvSpPr>
        <p:spPr>
          <a:xfrm>
            <a:off x="0" y="6480000"/>
            <a:ext cx="12192000" cy="378000"/>
          </a:xfrm>
        </p:spPr>
        <p:txBody>
          <a:bodyPr/>
          <a:lstStyle>
            <a:lvl1pPr algn="ctr">
              <a:defRPr lang="en-GB"/>
            </a:lvl1pPr>
          </a:lstStyle>
          <a:p>
            <a:endParaRPr lang="en-GB" dirty="0"/>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ound Same Side Corner Rectangle 5"/>
          <p:cNvSpPr/>
          <p:nvPr userDrawn="1"/>
        </p:nvSpPr>
        <p:spPr>
          <a:xfrm>
            <a:off x="478365" y="1439863"/>
            <a:ext cx="3839632" cy="5040138"/>
          </a:xfrm>
          <a:prstGeom prst="round2SameRect">
            <a:avLst>
              <a:gd name="adj1" fmla="val 5071"/>
              <a:gd name="adj2" fmla="val 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sz="1200" dirty="0"/>
          </a:p>
        </p:txBody>
      </p:sp>
      <p:sp>
        <p:nvSpPr>
          <p:cNvPr id="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4798481" y="5400000"/>
            <a:ext cx="6289679" cy="1080000"/>
          </a:xfrm>
          <a:prstGeom prst="round2SameRect">
            <a:avLst/>
          </a:prstGeom>
        </p:spPr>
        <p:txBody>
          <a:bodyPr/>
          <a:lstStyle/>
          <a:p>
            <a:pPr lvl="0"/>
            <a:r>
              <a:rPr lang="en-US" noProof="0" dirty="0"/>
              <a:t>Click icon to add picture</a:t>
            </a:r>
            <a:endParaRPr lang="en-GB" noProof="0" dirty="0"/>
          </a:p>
        </p:txBody>
      </p:sp>
      <p:sp>
        <p:nvSpPr>
          <p:cNvPr id="58" name="Text Placeholder 6"/>
          <p:cNvSpPr>
            <a:spLocks noGrp="1"/>
          </p:cNvSpPr>
          <p:nvPr>
            <p:ph type="body" sz="quarter" idx="15"/>
          </p:nvPr>
        </p:nvSpPr>
        <p:spPr>
          <a:xfrm>
            <a:off x="4798481" y="1439863"/>
            <a:ext cx="2878667" cy="3600450"/>
          </a:xfrm>
          <a:prstGeom prst="roundRect">
            <a:avLst>
              <a:gd name="adj" fmla="val 5995"/>
            </a:avLst>
          </a:prstGeom>
          <a:solidFill>
            <a:schemeClr val="bg1"/>
          </a:solidFill>
          <a:ln>
            <a:noFill/>
          </a:ln>
        </p:spPr>
        <p:txBody>
          <a:bodyPr lIns="36000" tIns="36000" rIns="36000" bIns="36000">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
        <p:nvSpPr>
          <p:cNvPr id="59" name="Text Placeholder 6"/>
          <p:cNvSpPr>
            <a:spLocks noGrp="1"/>
          </p:cNvSpPr>
          <p:nvPr>
            <p:ph type="body" sz="quarter" idx="16"/>
          </p:nvPr>
        </p:nvSpPr>
        <p:spPr>
          <a:xfrm>
            <a:off x="8157632" y="1439863"/>
            <a:ext cx="2930528" cy="3600450"/>
          </a:xfrm>
          <a:prstGeom prst="roundRect">
            <a:avLst>
              <a:gd name="adj" fmla="val 5995"/>
            </a:avLst>
          </a:prstGeom>
          <a:solidFill>
            <a:schemeClr val="bg1"/>
          </a:solidFill>
          <a:ln>
            <a:noFill/>
          </a:ln>
        </p:spPr>
        <p:txBody>
          <a:bodyPr lIns="36000" tIns="36000" rIns="36000" bIns="36000">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Tree>
    <p:extLst>
      <p:ext uri="{BB962C8B-B14F-4D97-AF65-F5344CB8AC3E}">
        <p14:creationId xmlns:p14="http://schemas.microsoft.com/office/powerpoint/2010/main" val="6030550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46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B6E079F-0502-CC4C-9C8B-39554E94F19E}" type="datetime3">
              <a:rPr lang="en-GB" smtClean="0"/>
              <a:pPr/>
              <a:t>10 April, 2019</a:t>
            </a:fld>
            <a:endParaRPr lang="en-GB" dirty="0"/>
          </a:p>
        </p:txBody>
      </p:sp>
      <p:sp>
        <p:nvSpPr>
          <p:cNvPr id="4" name="Footer Placeholder 3"/>
          <p:cNvSpPr>
            <a:spLocks noGrp="1"/>
          </p:cNvSpPr>
          <p:nvPr>
            <p:ph type="ftr" sz="quarter" idx="11"/>
          </p:nvPr>
        </p:nvSpPr>
        <p:spPr>
          <a:xfrm>
            <a:off x="0" y="6480000"/>
            <a:ext cx="12192000" cy="378000"/>
          </a:xfrm>
        </p:spPr>
        <p:txBody>
          <a:bodyPr/>
          <a:lstStyle>
            <a:lvl1pPr algn="ctr">
              <a:defRPr lang="en-GB"/>
            </a:lvl1pPr>
          </a:lstStyle>
          <a:p>
            <a:endParaRPr lang="en-GB" dirty="0"/>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ectangle 5"/>
          <p:cNvSpPr/>
          <p:nvPr userDrawn="1"/>
        </p:nvSpPr>
        <p:spPr>
          <a:xfrm>
            <a:off x="0" y="0"/>
            <a:ext cx="12192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dirty="0">
                <a:latin typeface="Franklin Gothic Book"/>
              </a:rPr>
              <a:t>Layouts for charts, images, tables, smart</a:t>
            </a:r>
            <a:r>
              <a:rPr lang="en-US" sz="7000" baseline="0" dirty="0">
                <a:latin typeface="Franklin Gothic Book"/>
              </a:rPr>
              <a:t> art or video</a:t>
            </a:r>
            <a:endParaRPr lang="en-US" sz="7000" dirty="0">
              <a:latin typeface="Franklin Gothic Book"/>
            </a:endParaRPr>
          </a:p>
        </p:txBody>
      </p:sp>
      <p:grpSp>
        <p:nvGrpSpPr>
          <p:cNvPr id="7" name="Group 6"/>
          <p:cNvGrpSpPr/>
          <p:nvPr userDrawn="1"/>
        </p:nvGrpSpPr>
        <p:grpSpPr>
          <a:xfrm>
            <a:off x="-1204383" y="0"/>
            <a:ext cx="13203809" cy="7638450"/>
            <a:chOff x="-903288" y="0"/>
            <a:chExt cx="9902857" cy="7638450"/>
          </a:xfrm>
        </p:grpSpPr>
        <p:cxnSp>
          <p:nvCxnSpPr>
            <p:cNvPr id="8" name="Straight Connector 7"/>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3372785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10" name="Rectangle 9"/>
          <p:cNvSpPr/>
          <p:nvPr userDrawn="1"/>
        </p:nvSpPr>
        <p:spPr>
          <a:xfrm>
            <a:off x="1" y="1439999"/>
            <a:ext cx="12192001" cy="5040002"/>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sz="1200" dirty="0"/>
          </a:p>
        </p:txBody>
      </p:sp>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B6E079F-0502-CC4C-9C8B-39554E94F19E}" type="datetime3">
              <a:rPr lang="en-GB" smtClean="0"/>
              <a:pPr/>
              <a:t>10 April, 2019</a:t>
            </a:fld>
            <a:endParaRPr lang="en-GB" dirty="0"/>
          </a:p>
        </p:txBody>
      </p:sp>
      <p:sp>
        <p:nvSpPr>
          <p:cNvPr id="4" name="Footer Placeholder 3"/>
          <p:cNvSpPr>
            <a:spLocks noGrp="1"/>
          </p:cNvSpPr>
          <p:nvPr>
            <p:ph type="ftr" sz="quarter" idx="11"/>
          </p:nvPr>
        </p:nvSpPr>
        <p:spPr>
          <a:xfrm>
            <a:off x="0" y="6480000"/>
            <a:ext cx="12192000" cy="378000"/>
          </a:xfrm>
        </p:spPr>
        <p:txBody>
          <a:bodyPr/>
          <a:lstStyle>
            <a:lvl1pPr algn="ctr">
              <a:defRPr lang="en-GB"/>
            </a:lvl1pPr>
          </a:lstStyle>
          <a:p>
            <a:endParaRPr lang="en-GB" dirty="0"/>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7" name="Oval 6"/>
          <p:cNvSpPr/>
          <p:nvPr userDrawn="1"/>
        </p:nvSpPr>
        <p:spPr>
          <a:xfrm>
            <a:off x="958848" y="1832738"/>
            <a:ext cx="2206090" cy="2226078"/>
          </a:xfrm>
          <a:prstGeom prst="ellipse">
            <a:avLst/>
          </a:prstGeom>
          <a:solidFill>
            <a:schemeClr val="bg1"/>
          </a:solidFill>
          <a:ln w="3175" cmpd="sng">
            <a:noFill/>
          </a:ln>
          <a:effectLst/>
        </p:spPr>
        <p:style>
          <a:lnRef idx="1">
            <a:schemeClr val="accent1"/>
          </a:lnRef>
          <a:fillRef idx="3">
            <a:schemeClr val="accent1"/>
          </a:fillRef>
          <a:effectRef idx="2">
            <a:schemeClr val="accent1"/>
          </a:effectRef>
          <a:fontRef idx="minor">
            <a:schemeClr val="lt1"/>
          </a:fontRef>
        </p:style>
        <p:txBody>
          <a:bodyPr lIns="36000" tIns="36000" rIns="36000" bIns="36000" rtlCol="0" anchor="t"/>
          <a:lstStyle/>
          <a:p>
            <a:pPr>
              <a:spcAft>
                <a:spcPts val="600"/>
              </a:spcAft>
            </a:pPr>
            <a:r>
              <a:rPr lang="en-GB" sz="1300" dirty="0">
                <a:latin typeface="Franklin Gothic Book"/>
                <a:cs typeface="Franklin Gothic Book"/>
              </a:rPr>
              <a:t>Project Summary</a:t>
            </a:r>
          </a:p>
        </p:txBody>
      </p:sp>
      <p:sp>
        <p:nvSpPr>
          <p:cNvPr id="8" name="Rounded Rectangle 7"/>
          <p:cNvSpPr/>
          <p:nvPr userDrawn="1"/>
        </p:nvSpPr>
        <p:spPr>
          <a:xfrm>
            <a:off x="1026367" y="4319776"/>
            <a:ext cx="2138571" cy="1800225"/>
          </a:xfrm>
          <a:prstGeom prst="roundRect">
            <a:avLst>
              <a:gd name="adj" fmla="val 773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sz="1200" dirty="0"/>
          </a:p>
        </p:txBody>
      </p:sp>
      <p:sp>
        <p:nvSpPr>
          <p:cNvPr id="9" name="Round Same Side Corner Rectangle 8"/>
          <p:cNvSpPr/>
          <p:nvPr userDrawn="1"/>
        </p:nvSpPr>
        <p:spPr>
          <a:xfrm>
            <a:off x="6718299" y="1832738"/>
            <a:ext cx="4801127" cy="4637912"/>
          </a:xfrm>
          <a:prstGeom prst="round2SameRect">
            <a:avLst>
              <a:gd name="adj1" fmla="val 3720"/>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sz="1200" dirty="0"/>
          </a:p>
        </p:txBody>
      </p:sp>
      <p:sp>
        <p:nvSpPr>
          <p:cNvPr id="1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3837514" y="1832738"/>
            <a:ext cx="2400301" cy="4637912"/>
          </a:xfrm>
          <a:prstGeom prst="round2SameRect">
            <a:avLst>
              <a:gd name="adj1" fmla="val 10230"/>
              <a:gd name="adj2" fmla="val 0"/>
            </a:avLst>
          </a:prstGeom>
        </p:spPr>
        <p:txBody>
          <a:bodyPr/>
          <a:lstStyle/>
          <a:p>
            <a:pPr lvl="0"/>
            <a:r>
              <a:rPr lang="en-US" noProof="0" dirty="0"/>
              <a:t>Click icon to add picture</a:t>
            </a:r>
            <a:endParaRPr lang="en-GB" noProof="0" dirty="0"/>
          </a:p>
        </p:txBody>
      </p:sp>
    </p:spTree>
    <p:extLst>
      <p:ext uri="{BB962C8B-B14F-4D97-AF65-F5344CB8AC3E}">
        <p14:creationId xmlns:p14="http://schemas.microsoft.com/office/powerpoint/2010/main" val="262758836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12" name="Rectangle 11"/>
          <p:cNvSpPr/>
          <p:nvPr userDrawn="1"/>
        </p:nvSpPr>
        <p:spPr>
          <a:xfrm>
            <a:off x="1" y="1439999"/>
            <a:ext cx="12192001" cy="5040002"/>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sz="1200" dirty="0"/>
          </a:p>
        </p:txBody>
      </p:sp>
      <p:sp>
        <p:nvSpPr>
          <p:cNvPr id="13" name="Oval 12"/>
          <p:cNvSpPr/>
          <p:nvPr userDrawn="1"/>
        </p:nvSpPr>
        <p:spPr>
          <a:xfrm>
            <a:off x="958848" y="1832738"/>
            <a:ext cx="2206090" cy="2226078"/>
          </a:xfrm>
          <a:prstGeom prst="ellipse">
            <a:avLst/>
          </a:prstGeom>
          <a:solidFill>
            <a:schemeClr val="bg1"/>
          </a:solidFill>
          <a:ln w="3175" cmpd="sng">
            <a:noFill/>
          </a:ln>
          <a:effectLst/>
        </p:spPr>
        <p:style>
          <a:lnRef idx="1">
            <a:schemeClr val="accent1"/>
          </a:lnRef>
          <a:fillRef idx="3">
            <a:schemeClr val="accent1"/>
          </a:fillRef>
          <a:effectRef idx="2">
            <a:schemeClr val="accent1"/>
          </a:effectRef>
          <a:fontRef idx="minor">
            <a:schemeClr val="lt1"/>
          </a:fontRef>
        </p:style>
        <p:txBody>
          <a:bodyPr lIns="36000" tIns="36000" rIns="36000" bIns="36000" rtlCol="0" anchor="t"/>
          <a:lstStyle/>
          <a:p>
            <a:pPr>
              <a:spcAft>
                <a:spcPts val="600"/>
              </a:spcAft>
            </a:pPr>
            <a:r>
              <a:rPr lang="en-GB" sz="1300" dirty="0">
                <a:latin typeface="Franklin Gothic Book"/>
                <a:cs typeface="Franklin Gothic Book"/>
              </a:rPr>
              <a:t>Project Summary</a:t>
            </a:r>
          </a:p>
        </p:txBody>
      </p:sp>
      <p:sp>
        <p:nvSpPr>
          <p:cNvPr id="14" name="Rounded Rectangle 13"/>
          <p:cNvSpPr/>
          <p:nvPr userDrawn="1"/>
        </p:nvSpPr>
        <p:spPr>
          <a:xfrm>
            <a:off x="3599391" y="1832738"/>
            <a:ext cx="2638424" cy="2226078"/>
          </a:xfrm>
          <a:prstGeom prst="roundRect">
            <a:avLst>
              <a:gd name="adj" fmla="val 773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sz="1200" dirty="0"/>
          </a:p>
        </p:txBody>
      </p:sp>
      <p:sp>
        <p:nvSpPr>
          <p:cNvPr id="15" name="Round Same Side Corner Rectangle 14"/>
          <p:cNvSpPr/>
          <p:nvPr userDrawn="1"/>
        </p:nvSpPr>
        <p:spPr>
          <a:xfrm>
            <a:off x="6718299" y="1832738"/>
            <a:ext cx="4801127" cy="4637912"/>
          </a:xfrm>
          <a:prstGeom prst="round2SameRect">
            <a:avLst>
              <a:gd name="adj1" fmla="val 3720"/>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sz="1200" dirty="0"/>
          </a:p>
        </p:txBody>
      </p:sp>
      <p:sp>
        <p:nvSpPr>
          <p:cNvPr id="1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960967" y="4418816"/>
            <a:ext cx="5276848" cy="2051833"/>
          </a:xfrm>
          <a:prstGeom prst="round2SameRect">
            <a:avLst>
              <a:gd name="adj1" fmla="val 10230"/>
              <a:gd name="adj2" fmla="val 0"/>
            </a:avLst>
          </a:prstGeom>
        </p:spPr>
        <p:txBody>
          <a:bodyPr/>
          <a:lstStyle/>
          <a:p>
            <a:pPr lvl="0"/>
            <a:r>
              <a:rPr lang="en-US" noProof="0" dirty="0"/>
              <a:t>Click icon to add picture</a:t>
            </a:r>
            <a:endParaRPr lang="en-GB" noProof="0" dirty="0"/>
          </a:p>
        </p:txBody>
      </p:sp>
      <p:sp>
        <p:nvSpPr>
          <p:cNvPr id="2" name="Title 1"/>
          <p:cNvSpPr>
            <a:spLocks noGrp="1"/>
          </p:cNvSpPr>
          <p:nvPr>
            <p:ph type="title"/>
          </p:nvPr>
        </p:nvSpPr>
        <p:spPr/>
        <p:txBody>
          <a:bodyPr/>
          <a:lstStyle>
            <a:lvl1pPr>
              <a:defRPr>
                <a:latin typeface="Bodoni MT" panose="02070603080606020203" pitchFamily="18" charset="0"/>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B6E079F-0502-CC4C-9C8B-39554E94F19E}" type="datetime3">
              <a:rPr lang="en-GB" smtClean="0"/>
              <a:pPr/>
              <a:t>10 April, 2019</a:t>
            </a:fld>
            <a:endParaRPr lang="en-GB" dirty="0"/>
          </a:p>
        </p:txBody>
      </p:sp>
      <p:sp>
        <p:nvSpPr>
          <p:cNvPr id="4" name="Footer Placeholder 3"/>
          <p:cNvSpPr>
            <a:spLocks noGrp="1"/>
          </p:cNvSpPr>
          <p:nvPr>
            <p:ph type="ftr" sz="quarter" idx="11"/>
          </p:nvPr>
        </p:nvSpPr>
        <p:spPr>
          <a:xfrm>
            <a:off x="0" y="6480000"/>
            <a:ext cx="12192000" cy="378000"/>
          </a:xfrm>
        </p:spPr>
        <p:txBody>
          <a:bodyPr/>
          <a:lstStyle>
            <a:lvl1pPr algn="ctr">
              <a:defRPr lang="en-GB"/>
            </a:lvl1pPr>
          </a:lstStyle>
          <a:p>
            <a:endParaRPr lang="en-GB" dirty="0"/>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70469326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5_Single column layout">
    <p:spTree>
      <p:nvGrpSpPr>
        <p:cNvPr id="1" name=""/>
        <p:cNvGrpSpPr/>
        <p:nvPr/>
      </p:nvGrpSpPr>
      <p:grpSpPr>
        <a:xfrm>
          <a:off x="0" y="0"/>
          <a:ext cx="0" cy="0"/>
          <a:chOff x="0" y="0"/>
          <a:chExt cx="0" cy="0"/>
        </a:xfrm>
      </p:grpSpPr>
      <p:sp>
        <p:nvSpPr>
          <p:cNvPr id="57" name="Footer Placeholder 4"/>
          <p:cNvSpPr>
            <a:spLocks noGrp="1"/>
          </p:cNvSpPr>
          <p:nvPr>
            <p:ph type="ftr" sz="quarter" idx="3"/>
            <p:custDataLst>
              <p:tags r:id="rId1"/>
            </p:custDataLst>
          </p:nvPr>
        </p:nvSpPr>
        <p:spPr>
          <a:xfrm>
            <a:off x="0" y="6480000"/>
            <a:ext cx="12192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dirty="0"/>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dirty="0"/>
          </a:p>
        </p:txBody>
      </p:sp>
      <p:sp>
        <p:nvSpPr>
          <p:cNvPr id="56" name="Date Placeholder 3"/>
          <p:cNvSpPr>
            <a:spLocks noGrp="1"/>
          </p:cNvSpPr>
          <p:nvPr>
            <p:ph type="dt" sz="half" idx="2"/>
          </p:nvPr>
        </p:nvSpPr>
        <p:spPr>
          <a:xfrm>
            <a:off x="958848" y="6480000"/>
            <a:ext cx="2495552" cy="378000"/>
          </a:xfrm>
          <a:prstGeom prst="rect">
            <a:avLst/>
          </a:prstGeom>
        </p:spPr>
        <p:txBody>
          <a:bodyPr lIns="0" tIns="0" rIns="0" bIns="0" anchor="ctr"/>
          <a:lstStyle>
            <a:lvl1pPr>
              <a:defRPr sz="800">
                <a:solidFill>
                  <a:schemeClr val="bg1"/>
                </a:solidFill>
              </a:defRPr>
            </a:lvl1pPr>
          </a:lstStyle>
          <a:p>
            <a:fld id="{4AC23DB2-FB1A-4E43-8F6F-8E1E5CEC6EBA}" type="datetime3">
              <a:rPr lang="en-GB" smtClean="0"/>
              <a:pPr/>
              <a:t>10 April, 2019</a:t>
            </a:fld>
            <a:endParaRPr lang="en-GB" dirty="0"/>
          </a:p>
        </p:txBody>
      </p:sp>
      <p:sp>
        <p:nvSpPr>
          <p:cNvPr id="59" name="Slide Number Placeholder 5"/>
          <p:cNvSpPr>
            <a:spLocks noGrp="1"/>
          </p:cNvSpPr>
          <p:nvPr>
            <p:ph type="sldNum" sz="quarter" idx="4"/>
          </p:nvPr>
        </p:nvSpPr>
        <p:spPr>
          <a:xfrm>
            <a:off x="11039423" y="6480000"/>
            <a:ext cx="480003" cy="378000"/>
          </a:xfrm>
          <a:prstGeom prst="rect">
            <a:avLst/>
          </a:prstGeom>
        </p:spPr>
        <p:txBody>
          <a:bodyPr lIns="0" tIns="0" rIns="0" bIns="0" anchor="ctr"/>
          <a:lstStyle>
            <a:lvl1pPr algn="r">
              <a:defRPr sz="800">
                <a:solidFill>
                  <a:schemeClr val="bg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0"/>
          </p:nvPr>
        </p:nvSpPr>
        <p:spPr>
          <a:xfrm>
            <a:off x="958851" y="1803401"/>
            <a:ext cx="10274300" cy="4321175"/>
          </a:xfrm>
        </p:spPr>
        <p:txBody>
          <a:bodyPr/>
          <a:lstStyle>
            <a:lvl1pPr>
              <a:defRPr sz="2800"/>
            </a:lvl1pPr>
            <a:lvl2pPr>
              <a:defRPr sz="2800"/>
            </a:lvl2pPr>
            <a:lvl3pPr>
              <a:defRPr sz="2800"/>
            </a:lvl3pPr>
            <a:lvl4pPr>
              <a:defRPr sz="2800"/>
            </a:lvl4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171120151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6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dirty="0"/>
          </a:p>
        </p:txBody>
      </p:sp>
      <p:sp>
        <p:nvSpPr>
          <p:cNvPr id="56" name="Date Placeholder 3"/>
          <p:cNvSpPr>
            <a:spLocks noGrp="1"/>
          </p:cNvSpPr>
          <p:nvPr>
            <p:ph type="dt" sz="half" idx="2"/>
          </p:nvPr>
        </p:nvSpPr>
        <p:spPr>
          <a:xfrm>
            <a:off x="958848" y="6480000"/>
            <a:ext cx="2495552" cy="378000"/>
          </a:xfrm>
          <a:prstGeom prst="rect">
            <a:avLst/>
          </a:prstGeom>
        </p:spPr>
        <p:txBody>
          <a:bodyPr lIns="0" tIns="0" rIns="0" bIns="0" anchor="ctr"/>
          <a:lstStyle>
            <a:lvl1pPr>
              <a:defRPr sz="800">
                <a:solidFill>
                  <a:schemeClr val="accent1"/>
                </a:solidFill>
              </a:defRPr>
            </a:lvl1pPr>
          </a:lstStyle>
          <a:p>
            <a:fld id="{4AC23DB2-FB1A-4E43-8F6F-8E1E5CEC6EBA}" type="datetime3">
              <a:rPr lang="en-GB" smtClean="0"/>
              <a:t>10 April, 2019</a:t>
            </a:fld>
            <a:endParaRPr lang="en-GB" dirty="0"/>
          </a:p>
        </p:txBody>
      </p:sp>
      <p:sp>
        <p:nvSpPr>
          <p:cNvPr id="57" name="Footer Placeholder 4"/>
          <p:cNvSpPr>
            <a:spLocks noGrp="1"/>
          </p:cNvSpPr>
          <p:nvPr>
            <p:ph type="ftr" sz="quarter" idx="3"/>
            <p:custDataLst>
              <p:tags r:id="rId1"/>
            </p:custDataLst>
          </p:nvPr>
        </p:nvSpPr>
        <p:spPr>
          <a:xfrm>
            <a:off x="0" y="6480000"/>
            <a:ext cx="12192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dirty="0"/>
          </a:p>
        </p:txBody>
      </p:sp>
      <p:sp>
        <p:nvSpPr>
          <p:cNvPr id="59" name="Slide Number Placeholder 5"/>
          <p:cNvSpPr>
            <a:spLocks noGrp="1"/>
          </p:cNvSpPr>
          <p:nvPr>
            <p:ph type="sldNum" sz="quarter" idx="4"/>
          </p:nvPr>
        </p:nvSpPr>
        <p:spPr>
          <a:xfrm>
            <a:off x="11039423" y="6480000"/>
            <a:ext cx="480003"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0"/>
          </p:nvPr>
        </p:nvSpPr>
        <p:spPr>
          <a:xfrm>
            <a:off x="960967" y="1446214"/>
            <a:ext cx="10272184" cy="357187"/>
          </a:xfrm>
        </p:spPr>
        <p:txBody>
          <a:bodyPr/>
          <a:lstStyle>
            <a:lvl1pPr>
              <a:defRPr>
                <a:latin typeface="Franklin Gothic Medium" panose="020B0603020102020204" pitchFamily="34" charset="0"/>
              </a:defRPr>
            </a:lvl1pPr>
          </a:lstStyle>
          <a:p>
            <a:pPr lvl="0"/>
            <a:r>
              <a:rPr lang="en-US"/>
              <a:t>Click to edit Master text styles</a:t>
            </a:r>
          </a:p>
        </p:txBody>
      </p:sp>
      <p:sp>
        <p:nvSpPr>
          <p:cNvPr id="6" name="Text Placeholder 5"/>
          <p:cNvSpPr>
            <a:spLocks noGrp="1"/>
          </p:cNvSpPr>
          <p:nvPr>
            <p:ph type="body" sz="quarter" idx="11"/>
          </p:nvPr>
        </p:nvSpPr>
        <p:spPr>
          <a:xfrm>
            <a:off x="960967" y="2168525"/>
            <a:ext cx="10272184" cy="3956050"/>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56206741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958845" y="1"/>
            <a:ext cx="8388355" cy="1079499"/>
          </a:xfrm>
        </p:spPr>
        <p:txBody>
          <a:bodyPr/>
          <a:lstStyle/>
          <a:p>
            <a:r>
              <a:rPr lang="en-US"/>
              <a:t>Click to edit Master title style</a:t>
            </a:r>
            <a:endParaRPr lang="en-US" dirty="0"/>
          </a:p>
        </p:txBody>
      </p:sp>
      <p:sp>
        <p:nvSpPr>
          <p:cNvPr id="54" name="Date Placeholder 3"/>
          <p:cNvSpPr>
            <a:spLocks noGrp="1"/>
          </p:cNvSpPr>
          <p:nvPr>
            <p:ph type="dt" sz="half" idx="10"/>
          </p:nvPr>
        </p:nvSpPr>
        <p:spPr>
          <a:xfrm>
            <a:off x="958848" y="6480000"/>
            <a:ext cx="2495552"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10 April, 2019</a:t>
            </a:fld>
            <a:endParaRPr lang="en-GB" dirty="0"/>
          </a:p>
        </p:txBody>
      </p:sp>
      <p:sp>
        <p:nvSpPr>
          <p:cNvPr id="55" name="Footer Placeholder 4"/>
          <p:cNvSpPr>
            <a:spLocks noGrp="1"/>
          </p:cNvSpPr>
          <p:nvPr>
            <p:ph type="ftr" sz="quarter" idx="3"/>
            <p:custDataLst>
              <p:tags r:id="rId1"/>
            </p:custDataLst>
          </p:nvPr>
        </p:nvSpPr>
        <p:spPr>
          <a:xfrm>
            <a:off x="0" y="6480000"/>
            <a:ext cx="12192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dirty="0"/>
          </a:p>
        </p:txBody>
      </p:sp>
      <p:sp>
        <p:nvSpPr>
          <p:cNvPr id="57" name="Slide Number Placeholder 5"/>
          <p:cNvSpPr>
            <a:spLocks noGrp="1"/>
          </p:cNvSpPr>
          <p:nvPr>
            <p:ph type="sldNum" sz="quarter" idx="4"/>
          </p:nvPr>
        </p:nvSpPr>
        <p:spPr>
          <a:xfrm>
            <a:off x="11039423" y="6480000"/>
            <a:ext cx="480003"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5" name="Text Placeholder 4"/>
          <p:cNvSpPr>
            <a:spLocks noGrp="1"/>
          </p:cNvSpPr>
          <p:nvPr>
            <p:ph type="body" sz="quarter" idx="11"/>
          </p:nvPr>
        </p:nvSpPr>
        <p:spPr>
          <a:xfrm>
            <a:off x="958851" y="1446213"/>
            <a:ext cx="4806949" cy="503396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7" name="Text Placeholder 6"/>
          <p:cNvSpPr>
            <a:spLocks noGrp="1"/>
          </p:cNvSpPr>
          <p:nvPr>
            <p:ph type="body" sz="quarter" idx="12"/>
          </p:nvPr>
        </p:nvSpPr>
        <p:spPr>
          <a:xfrm>
            <a:off x="6426201" y="1446213"/>
            <a:ext cx="4806951" cy="503396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83905587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356CD70-89A5-481F-A908-37128069537F}" type="datetimeFigureOut">
              <a:rPr lang="en-US" smtClean="0"/>
              <a:t>4/10/2019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8BD6523-7E2B-47E2-B00F-612A9330EB7F}" type="slidenum">
              <a:rPr lang="en-US" smtClean="0"/>
              <a:t>‹#›</a:t>
            </a:fld>
            <a:endParaRPr lang="en-US" dirty="0"/>
          </a:p>
        </p:txBody>
      </p:sp>
    </p:spTree>
    <p:extLst>
      <p:ext uri="{BB962C8B-B14F-4D97-AF65-F5344CB8AC3E}">
        <p14:creationId xmlns:p14="http://schemas.microsoft.com/office/powerpoint/2010/main" val="162395755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10_Title Slide">
    <p:spTree>
      <p:nvGrpSpPr>
        <p:cNvPr id="1" name=""/>
        <p:cNvGrpSpPr/>
        <p:nvPr/>
      </p:nvGrpSpPr>
      <p:grpSpPr>
        <a:xfrm>
          <a:off x="0" y="0"/>
          <a:ext cx="0" cy="0"/>
          <a:chOff x="0" y="0"/>
          <a:chExt cx="0" cy="0"/>
        </a:xfrm>
      </p:grpSpPr>
      <p:sp>
        <p:nvSpPr>
          <p:cNvPr id="3" name="Title 64"/>
          <p:cNvSpPr>
            <a:spLocks noGrp="1"/>
          </p:cNvSpPr>
          <p:nvPr>
            <p:ph type="title"/>
          </p:nvPr>
        </p:nvSpPr>
        <p:spPr>
          <a:xfrm>
            <a:off x="1790700" y="1042859"/>
            <a:ext cx="8610600" cy="495486"/>
          </a:xfrm>
          <a:prstGeom prst="rect">
            <a:avLst/>
          </a:prstGeom>
        </p:spPr>
        <p:txBody>
          <a:bodyPr/>
          <a:lstStyle>
            <a:lvl1pPr algn="ctr">
              <a:defRPr sz="3200" b="0" i="0">
                <a:latin typeface="Titillium" charset="0"/>
                <a:ea typeface="Titillium" charset="0"/>
                <a:cs typeface="Titillium" charset="0"/>
              </a:defRPr>
            </a:lvl1pPr>
          </a:lstStyle>
          <a:p>
            <a:r>
              <a:rPr lang="en-US"/>
              <a:t>Click to edit Master title style</a:t>
            </a:r>
          </a:p>
        </p:txBody>
      </p:sp>
      <p:sp>
        <p:nvSpPr>
          <p:cNvPr id="9" name="Picture Placeholder 8"/>
          <p:cNvSpPr>
            <a:spLocks noGrp="1"/>
          </p:cNvSpPr>
          <p:nvPr>
            <p:ph type="pic" sz="quarter" idx="15" hasCustomPrompt="1"/>
          </p:nvPr>
        </p:nvSpPr>
        <p:spPr>
          <a:xfrm>
            <a:off x="2626669" y="2234512"/>
            <a:ext cx="1601118" cy="1732822"/>
          </a:xfrm>
          <a:custGeom>
            <a:avLst/>
            <a:gdLst>
              <a:gd name="connsiteX0" fmla="*/ 984250 w 1968500"/>
              <a:gd name="connsiteY0" fmla="*/ 0 h 2130425"/>
              <a:gd name="connsiteX1" fmla="*/ 1203975 w 1968500"/>
              <a:gd name="connsiteY1" fmla="*/ 52481 h 2130425"/>
              <a:gd name="connsiteX2" fmla="*/ 1748684 w 1968500"/>
              <a:gd name="connsiteY2" fmla="*/ 367970 h 2130425"/>
              <a:gd name="connsiteX3" fmla="*/ 1968500 w 1968500"/>
              <a:gd name="connsiteY3" fmla="*/ 749122 h 2130425"/>
              <a:gd name="connsiteX4" fmla="*/ 1968500 w 1968500"/>
              <a:gd name="connsiteY4" fmla="*/ 1381303 h 2130425"/>
              <a:gd name="connsiteX5" fmla="*/ 1748684 w 1968500"/>
              <a:gd name="connsiteY5" fmla="*/ 1762455 h 2130425"/>
              <a:gd name="connsiteX6" fmla="*/ 1203975 w 1968500"/>
              <a:gd name="connsiteY6" fmla="*/ 2077944 h 2130425"/>
              <a:gd name="connsiteX7" fmla="*/ 764526 w 1968500"/>
              <a:gd name="connsiteY7" fmla="*/ 2077944 h 2130425"/>
              <a:gd name="connsiteX8" fmla="*/ 219816 w 1968500"/>
              <a:gd name="connsiteY8" fmla="*/ 1762455 h 2130425"/>
              <a:gd name="connsiteX9" fmla="*/ 0 w 1968500"/>
              <a:gd name="connsiteY9" fmla="*/ 1381303 h 2130425"/>
              <a:gd name="connsiteX10" fmla="*/ 0 w 1968500"/>
              <a:gd name="connsiteY10" fmla="*/ 749122 h 2130425"/>
              <a:gd name="connsiteX11" fmla="*/ 219816 w 1968500"/>
              <a:gd name="connsiteY11" fmla="*/ 367970 h 2130425"/>
              <a:gd name="connsiteX12" fmla="*/ 764526 w 1968500"/>
              <a:gd name="connsiteY12" fmla="*/ 52481 h 2130425"/>
              <a:gd name="connsiteX13" fmla="*/ 984250 w 1968500"/>
              <a:gd name="connsiteY13" fmla="*/ 0 h 2130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68500" h="2130425">
                <a:moveTo>
                  <a:pt x="984250" y="0"/>
                </a:moveTo>
                <a:cubicBezTo>
                  <a:pt x="1063902" y="0"/>
                  <a:pt x="1143553" y="17494"/>
                  <a:pt x="1203975" y="52481"/>
                </a:cubicBezTo>
                <a:lnTo>
                  <a:pt x="1748684" y="367970"/>
                </a:lnTo>
                <a:cubicBezTo>
                  <a:pt x="1869620" y="437945"/>
                  <a:pt x="1968500" y="609473"/>
                  <a:pt x="1968500" y="749122"/>
                </a:cubicBezTo>
                <a:lnTo>
                  <a:pt x="1968500" y="1381303"/>
                </a:lnTo>
                <a:cubicBezTo>
                  <a:pt x="1968500" y="1520952"/>
                  <a:pt x="1869620" y="1692480"/>
                  <a:pt x="1748684" y="1762455"/>
                </a:cubicBezTo>
                <a:lnTo>
                  <a:pt x="1203975" y="2077944"/>
                </a:lnTo>
                <a:cubicBezTo>
                  <a:pt x="1083131" y="2147919"/>
                  <a:pt x="885370" y="2147919"/>
                  <a:pt x="764526" y="2077944"/>
                </a:cubicBezTo>
                <a:lnTo>
                  <a:pt x="219816" y="1762455"/>
                </a:lnTo>
                <a:cubicBezTo>
                  <a:pt x="98881" y="1692480"/>
                  <a:pt x="0" y="1520952"/>
                  <a:pt x="0" y="1381303"/>
                </a:cubicBezTo>
                <a:lnTo>
                  <a:pt x="0" y="749122"/>
                </a:lnTo>
                <a:cubicBezTo>
                  <a:pt x="0" y="609473"/>
                  <a:pt x="98881" y="437945"/>
                  <a:pt x="219816" y="367970"/>
                </a:cubicBezTo>
                <a:lnTo>
                  <a:pt x="764526" y="52481"/>
                </a:lnTo>
                <a:cubicBezTo>
                  <a:pt x="824948" y="17494"/>
                  <a:pt x="904599" y="0"/>
                  <a:pt x="984250" y="0"/>
                </a:cubicBezTo>
                <a:close/>
              </a:path>
            </a:pathLst>
          </a:custGeom>
          <a:pattFill prst="pct10">
            <a:fgClr>
              <a:schemeClr val="tx1"/>
            </a:fgClr>
            <a:bgClr>
              <a:schemeClr val="bg1"/>
            </a:bgClr>
          </a:pattFill>
        </p:spPr>
        <p:txBody>
          <a:bodyPr wrap="square" anchor="ctr">
            <a:noAutofit/>
          </a:bodyPr>
          <a:lstStyle>
            <a:lvl1pPr algn="ctr">
              <a:defRPr sz="1600" b="0" i="0">
                <a:latin typeface="Titillium" charset="0"/>
                <a:ea typeface="Titillium" charset="0"/>
                <a:cs typeface="Titillium" charset="0"/>
              </a:defRPr>
            </a:lvl1pPr>
          </a:lstStyle>
          <a:p>
            <a:r>
              <a:rPr lang="en-US" dirty="0"/>
              <a:t>Insert Image</a:t>
            </a:r>
          </a:p>
        </p:txBody>
      </p:sp>
      <p:sp>
        <p:nvSpPr>
          <p:cNvPr id="11" name="Picture Placeholder 10"/>
          <p:cNvSpPr>
            <a:spLocks noGrp="1"/>
          </p:cNvSpPr>
          <p:nvPr>
            <p:ph type="pic" sz="quarter" idx="16" hasCustomPrompt="1"/>
          </p:nvPr>
        </p:nvSpPr>
        <p:spPr>
          <a:xfrm>
            <a:off x="5295441" y="2234512"/>
            <a:ext cx="1601118" cy="1732822"/>
          </a:xfrm>
          <a:custGeom>
            <a:avLst/>
            <a:gdLst>
              <a:gd name="connsiteX0" fmla="*/ 984250 w 1968500"/>
              <a:gd name="connsiteY0" fmla="*/ 0 h 2130425"/>
              <a:gd name="connsiteX1" fmla="*/ 1203975 w 1968500"/>
              <a:gd name="connsiteY1" fmla="*/ 52481 h 2130425"/>
              <a:gd name="connsiteX2" fmla="*/ 1748684 w 1968500"/>
              <a:gd name="connsiteY2" fmla="*/ 367970 h 2130425"/>
              <a:gd name="connsiteX3" fmla="*/ 1968500 w 1968500"/>
              <a:gd name="connsiteY3" fmla="*/ 749122 h 2130425"/>
              <a:gd name="connsiteX4" fmla="*/ 1968500 w 1968500"/>
              <a:gd name="connsiteY4" fmla="*/ 1381303 h 2130425"/>
              <a:gd name="connsiteX5" fmla="*/ 1748684 w 1968500"/>
              <a:gd name="connsiteY5" fmla="*/ 1762455 h 2130425"/>
              <a:gd name="connsiteX6" fmla="*/ 1203975 w 1968500"/>
              <a:gd name="connsiteY6" fmla="*/ 2077944 h 2130425"/>
              <a:gd name="connsiteX7" fmla="*/ 764526 w 1968500"/>
              <a:gd name="connsiteY7" fmla="*/ 2077944 h 2130425"/>
              <a:gd name="connsiteX8" fmla="*/ 219816 w 1968500"/>
              <a:gd name="connsiteY8" fmla="*/ 1762455 h 2130425"/>
              <a:gd name="connsiteX9" fmla="*/ 0 w 1968500"/>
              <a:gd name="connsiteY9" fmla="*/ 1381303 h 2130425"/>
              <a:gd name="connsiteX10" fmla="*/ 0 w 1968500"/>
              <a:gd name="connsiteY10" fmla="*/ 749122 h 2130425"/>
              <a:gd name="connsiteX11" fmla="*/ 219816 w 1968500"/>
              <a:gd name="connsiteY11" fmla="*/ 367970 h 2130425"/>
              <a:gd name="connsiteX12" fmla="*/ 764526 w 1968500"/>
              <a:gd name="connsiteY12" fmla="*/ 52481 h 2130425"/>
              <a:gd name="connsiteX13" fmla="*/ 984250 w 1968500"/>
              <a:gd name="connsiteY13" fmla="*/ 0 h 2130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68500" h="2130425">
                <a:moveTo>
                  <a:pt x="984250" y="0"/>
                </a:moveTo>
                <a:cubicBezTo>
                  <a:pt x="1063902" y="0"/>
                  <a:pt x="1143553" y="17494"/>
                  <a:pt x="1203975" y="52481"/>
                </a:cubicBezTo>
                <a:lnTo>
                  <a:pt x="1748684" y="367970"/>
                </a:lnTo>
                <a:cubicBezTo>
                  <a:pt x="1869620" y="437945"/>
                  <a:pt x="1968500" y="609473"/>
                  <a:pt x="1968500" y="749122"/>
                </a:cubicBezTo>
                <a:lnTo>
                  <a:pt x="1968500" y="1381303"/>
                </a:lnTo>
                <a:cubicBezTo>
                  <a:pt x="1968500" y="1520952"/>
                  <a:pt x="1869620" y="1692480"/>
                  <a:pt x="1748684" y="1762455"/>
                </a:cubicBezTo>
                <a:lnTo>
                  <a:pt x="1203975" y="2077944"/>
                </a:lnTo>
                <a:cubicBezTo>
                  <a:pt x="1083131" y="2147919"/>
                  <a:pt x="885370" y="2147919"/>
                  <a:pt x="764526" y="2077944"/>
                </a:cubicBezTo>
                <a:lnTo>
                  <a:pt x="219816" y="1762455"/>
                </a:lnTo>
                <a:cubicBezTo>
                  <a:pt x="98881" y="1692480"/>
                  <a:pt x="0" y="1520952"/>
                  <a:pt x="0" y="1381303"/>
                </a:cubicBezTo>
                <a:lnTo>
                  <a:pt x="0" y="749122"/>
                </a:lnTo>
                <a:cubicBezTo>
                  <a:pt x="0" y="609473"/>
                  <a:pt x="98881" y="437945"/>
                  <a:pt x="219816" y="367970"/>
                </a:cubicBezTo>
                <a:lnTo>
                  <a:pt x="764526" y="52481"/>
                </a:lnTo>
                <a:cubicBezTo>
                  <a:pt x="824948" y="17494"/>
                  <a:pt x="904599" y="0"/>
                  <a:pt x="984250" y="0"/>
                </a:cubicBezTo>
                <a:close/>
              </a:path>
            </a:pathLst>
          </a:custGeom>
          <a:pattFill prst="pct10">
            <a:fgClr>
              <a:schemeClr val="tx1"/>
            </a:fgClr>
            <a:bgClr>
              <a:schemeClr val="bg1"/>
            </a:bgClr>
          </a:pattFill>
        </p:spPr>
        <p:txBody>
          <a:bodyPr wrap="square" anchor="ctr">
            <a:noAutofit/>
          </a:bodyPr>
          <a:lstStyle>
            <a:lvl1pPr algn="ctr">
              <a:defRPr sz="1600" b="0" i="0">
                <a:latin typeface="Titillium" charset="0"/>
                <a:ea typeface="Titillium" charset="0"/>
                <a:cs typeface="Titillium" charset="0"/>
              </a:defRPr>
            </a:lvl1pPr>
          </a:lstStyle>
          <a:p>
            <a:r>
              <a:rPr lang="en-US" dirty="0"/>
              <a:t>Insert Image</a:t>
            </a:r>
          </a:p>
        </p:txBody>
      </p:sp>
      <p:sp>
        <p:nvSpPr>
          <p:cNvPr id="13" name="Picture Placeholder 12"/>
          <p:cNvSpPr>
            <a:spLocks noGrp="1"/>
          </p:cNvSpPr>
          <p:nvPr>
            <p:ph type="pic" sz="quarter" idx="17" hasCustomPrompt="1"/>
          </p:nvPr>
        </p:nvSpPr>
        <p:spPr>
          <a:xfrm>
            <a:off x="7964213" y="2234512"/>
            <a:ext cx="1601118" cy="1732822"/>
          </a:xfrm>
          <a:custGeom>
            <a:avLst/>
            <a:gdLst>
              <a:gd name="connsiteX0" fmla="*/ 984250 w 1968500"/>
              <a:gd name="connsiteY0" fmla="*/ 0 h 2130425"/>
              <a:gd name="connsiteX1" fmla="*/ 1203975 w 1968500"/>
              <a:gd name="connsiteY1" fmla="*/ 52481 h 2130425"/>
              <a:gd name="connsiteX2" fmla="*/ 1748684 w 1968500"/>
              <a:gd name="connsiteY2" fmla="*/ 367970 h 2130425"/>
              <a:gd name="connsiteX3" fmla="*/ 1968500 w 1968500"/>
              <a:gd name="connsiteY3" fmla="*/ 749122 h 2130425"/>
              <a:gd name="connsiteX4" fmla="*/ 1968500 w 1968500"/>
              <a:gd name="connsiteY4" fmla="*/ 1381303 h 2130425"/>
              <a:gd name="connsiteX5" fmla="*/ 1748684 w 1968500"/>
              <a:gd name="connsiteY5" fmla="*/ 1762455 h 2130425"/>
              <a:gd name="connsiteX6" fmla="*/ 1203975 w 1968500"/>
              <a:gd name="connsiteY6" fmla="*/ 2077944 h 2130425"/>
              <a:gd name="connsiteX7" fmla="*/ 764526 w 1968500"/>
              <a:gd name="connsiteY7" fmla="*/ 2077944 h 2130425"/>
              <a:gd name="connsiteX8" fmla="*/ 219816 w 1968500"/>
              <a:gd name="connsiteY8" fmla="*/ 1762455 h 2130425"/>
              <a:gd name="connsiteX9" fmla="*/ 0 w 1968500"/>
              <a:gd name="connsiteY9" fmla="*/ 1381303 h 2130425"/>
              <a:gd name="connsiteX10" fmla="*/ 0 w 1968500"/>
              <a:gd name="connsiteY10" fmla="*/ 749122 h 2130425"/>
              <a:gd name="connsiteX11" fmla="*/ 219816 w 1968500"/>
              <a:gd name="connsiteY11" fmla="*/ 367970 h 2130425"/>
              <a:gd name="connsiteX12" fmla="*/ 764526 w 1968500"/>
              <a:gd name="connsiteY12" fmla="*/ 52481 h 2130425"/>
              <a:gd name="connsiteX13" fmla="*/ 984250 w 1968500"/>
              <a:gd name="connsiteY13" fmla="*/ 0 h 2130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68500" h="2130425">
                <a:moveTo>
                  <a:pt x="984250" y="0"/>
                </a:moveTo>
                <a:cubicBezTo>
                  <a:pt x="1063902" y="0"/>
                  <a:pt x="1143553" y="17494"/>
                  <a:pt x="1203975" y="52481"/>
                </a:cubicBezTo>
                <a:lnTo>
                  <a:pt x="1748684" y="367970"/>
                </a:lnTo>
                <a:cubicBezTo>
                  <a:pt x="1869620" y="437945"/>
                  <a:pt x="1968500" y="609473"/>
                  <a:pt x="1968500" y="749122"/>
                </a:cubicBezTo>
                <a:lnTo>
                  <a:pt x="1968500" y="1381303"/>
                </a:lnTo>
                <a:cubicBezTo>
                  <a:pt x="1968500" y="1520952"/>
                  <a:pt x="1869620" y="1692480"/>
                  <a:pt x="1748684" y="1762455"/>
                </a:cubicBezTo>
                <a:lnTo>
                  <a:pt x="1203975" y="2077944"/>
                </a:lnTo>
                <a:cubicBezTo>
                  <a:pt x="1083131" y="2147919"/>
                  <a:pt x="885370" y="2147919"/>
                  <a:pt x="764526" y="2077944"/>
                </a:cubicBezTo>
                <a:lnTo>
                  <a:pt x="219816" y="1762455"/>
                </a:lnTo>
                <a:cubicBezTo>
                  <a:pt x="98881" y="1692480"/>
                  <a:pt x="0" y="1520952"/>
                  <a:pt x="0" y="1381303"/>
                </a:cubicBezTo>
                <a:lnTo>
                  <a:pt x="0" y="749122"/>
                </a:lnTo>
                <a:cubicBezTo>
                  <a:pt x="0" y="609473"/>
                  <a:pt x="98881" y="437945"/>
                  <a:pt x="219816" y="367970"/>
                </a:cubicBezTo>
                <a:lnTo>
                  <a:pt x="764526" y="52481"/>
                </a:lnTo>
                <a:cubicBezTo>
                  <a:pt x="824948" y="17494"/>
                  <a:pt x="904599" y="0"/>
                  <a:pt x="984250" y="0"/>
                </a:cubicBezTo>
                <a:close/>
              </a:path>
            </a:pathLst>
          </a:custGeom>
          <a:pattFill prst="pct10">
            <a:fgClr>
              <a:schemeClr val="tx1"/>
            </a:fgClr>
            <a:bgClr>
              <a:schemeClr val="bg1"/>
            </a:bgClr>
          </a:pattFill>
        </p:spPr>
        <p:txBody>
          <a:bodyPr wrap="square" anchor="ctr">
            <a:noAutofit/>
          </a:bodyPr>
          <a:lstStyle>
            <a:lvl1pPr algn="ctr">
              <a:defRPr sz="1600" b="0" i="0">
                <a:latin typeface="Titillium" charset="0"/>
                <a:ea typeface="Titillium" charset="0"/>
                <a:cs typeface="Titillium" charset="0"/>
              </a:defRPr>
            </a:lvl1pPr>
          </a:lstStyle>
          <a:p>
            <a:r>
              <a:rPr lang="en-US" dirty="0"/>
              <a:t>Insert Image</a:t>
            </a:r>
          </a:p>
        </p:txBody>
      </p:sp>
    </p:spTree>
    <p:extLst>
      <p:ext uri="{BB962C8B-B14F-4D97-AF65-F5344CB8AC3E}">
        <p14:creationId xmlns:p14="http://schemas.microsoft.com/office/powerpoint/2010/main" val="1527379513"/>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guide id="3" pos="1128">
          <p15:clr>
            <a:srgbClr val="FBAE40"/>
          </p15:clr>
        </p15:guide>
        <p15:guide id="4" pos="6552">
          <p15:clr>
            <a:srgbClr val="FBAE40"/>
          </p15:clr>
        </p15:guide>
        <p15:guide id="5" orient="horz" pos="480">
          <p15:clr>
            <a:srgbClr val="FBAE40"/>
          </p15:clr>
        </p15:guide>
        <p15:guide id="6" orient="horz" pos="3840">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 standard gradient">
    <p:spTree>
      <p:nvGrpSpPr>
        <p:cNvPr id="1" name=""/>
        <p:cNvGrpSpPr/>
        <p:nvPr/>
      </p:nvGrpSpPr>
      <p:grpSpPr>
        <a:xfrm>
          <a:off x="0" y="0"/>
          <a:ext cx="0" cy="0"/>
          <a:chOff x="0" y="0"/>
          <a:chExt cx="0" cy="0"/>
        </a:xfrm>
      </p:grpSpPr>
      <p:sp>
        <p:nvSpPr>
          <p:cNvPr id="3" name="Rectangle 2"/>
          <p:cNvSpPr/>
          <p:nvPr userDrawn="1"/>
        </p:nvSpPr>
        <p:spPr>
          <a:xfrm>
            <a:off x="0" y="0"/>
            <a:ext cx="12192000" cy="6858000"/>
          </a:xfrm>
          <a:prstGeom prst="rect">
            <a:avLst/>
          </a:prstGeom>
          <a:gradFill flip="none" rotWithShape="1">
            <a:gsLst>
              <a:gs pos="0">
                <a:schemeClr val="accent2">
                  <a:lumMod val="50000"/>
                </a:schemeClr>
              </a:gs>
              <a:gs pos="22000">
                <a:schemeClr val="accent2"/>
              </a:gs>
              <a:gs pos="69000">
                <a:schemeClr val="tx2"/>
              </a:gs>
            </a:gsLst>
            <a:path path="circle">
              <a:fillToRect l="100000" t="100000"/>
            </a:path>
            <a:tileRect r="-100000" b="-100000"/>
          </a:gra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latin typeface="Franklin Gothic Book"/>
            </a:endParaRPr>
          </a:p>
        </p:txBody>
      </p:sp>
      <p:sp>
        <p:nvSpPr>
          <p:cNvPr id="9" name="Rectangle 8"/>
          <p:cNvSpPr/>
          <p:nvPr userDrawn="1"/>
        </p:nvSpPr>
        <p:spPr>
          <a:xfrm>
            <a:off x="149290" y="4407789"/>
            <a:ext cx="11915192" cy="217627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GB" dirty="0"/>
          </a:p>
        </p:txBody>
      </p:sp>
      <p:pic>
        <p:nvPicPr>
          <p:cNvPr id="10" name="Picture 9"/>
          <p:cNvPicPr>
            <a:picLocks/>
          </p:cNvPicPr>
          <p:nvPr userDrawn="1"/>
        </p:nvPicPr>
        <p:blipFill>
          <a:blip r:embed="rId2" cstate="screen">
            <a:extLst>
              <a:ext uri="{28A0092B-C50C-407E-A947-70E740481C1C}">
                <a14:useLocalDpi xmlns:a14="http://schemas.microsoft.com/office/drawing/2010/main"/>
              </a:ext>
            </a:extLst>
          </a:blip>
          <a:stretch>
            <a:fillRect/>
          </a:stretch>
        </p:blipFill>
        <p:spPr>
          <a:xfrm>
            <a:off x="9209572" y="4972050"/>
            <a:ext cx="2023580" cy="1064535"/>
          </a:xfrm>
          <a:prstGeom prst="rect">
            <a:avLst/>
          </a:prstGeom>
        </p:spPr>
      </p:pic>
      <p:sp>
        <p:nvSpPr>
          <p:cNvPr id="11" name="Title 1"/>
          <p:cNvSpPr>
            <a:spLocks noGrp="1"/>
          </p:cNvSpPr>
          <p:nvPr>
            <p:ph type="title" hasCustomPrompt="1"/>
          </p:nvPr>
        </p:nvSpPr>
        <p:spPr>
          <a:xfrm>
            <a:off x="958846" y="4552950"/>
            <a:ext cx="7718430" cy="1226460"/>
          </a:xfrm>
        </p:spPr>
        <p:txBody>
          <a:bodyPr anchor="b">
            <a:normAutofit/>
          </a:bodyPr>
          <a:lstStyle>
            <a:lvl1pPr>
              <a:defRPr sz="3200" baseline="0"/>
            </a:lvl1pPr>
          </a:lstStyle>
          <a:p>
            <a:r>
              <a:rPr lang="en-US" dirty="0"/>
              <a:t>Presentation title</a:t>
            </a:r>
          </a:p>
        </p:txBody>
      </p:sp>
      <p:sp>
        <p:nvSpPr>
          <p:cNvPr id="12" name="Text Placeholder 4"/>
          <p:cNvSpPr>
            <a:spLocks noGrp="1"/>
          </p:cNvSpPr>
          <p:nvPr>
            <p:ph type="body" sz="quarter" idx="10" hasCustomPrompt="1"/>
          </p:nvPr>
        </p:nvSpPr>
        <p:spPr>
          <a:xfrm>
            <a:off x="958851" y="5779410"/>
            <a:ext cx="7718425" cy="609600"/>
          </a:xfrm>
        </p:spPr>
        <p:txBody>
          <a:bodyPr/>
          <a:lstStyle>
            <a:lvl1pPr>
              <a:spcAft>
                <a:spcPts val="0"/>
              </a:spcAft>
              <a:defRPr>
                <a:solidFill>
                  <a:srgbClr val="00AE9E"/>
                </a:solidFill>
                <a:latin typeface="Bodoni MT" panose="02070603080606020203" pitchFamily="18" charset="0"/>
              </a:defRPr>
            </a:lvl1pPr>
          </a:lstStyle>
          <a:p>
            <a:pPr lvl="0"/>
            <a:r>
              <a:rPr lang="en-US" dirty="0"/>
              <a:t>Presenter name</a:t>
            </a:r>
          </a:p>
          <a:p>
            <a:pPr lvl="0"/>
            <a:r>
              <a:rPr lang="en-US" dirty="0"/>
              <a:t>Event name</a:t>
            </a:r>
          </a:p>
        </p:txBody>
      </p:sp>
    </p:spTree>
    <p:extLst>
      <p:ext uri="{BB962C8B-B14F-4D97-AF65-F5344CB8AC3E}">
        <p14:creationId xmlns:p14="http://schemas.microsoft.com/office/powerpoint/2010/main" val="419302977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2_Title - standard photo">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776485"/>
            <a:ext cx="12192000" cy="8161586"/>
          </a:xfrm>
          <a:prstGeom prst="rect">
            <a:avLst/>
          </a:prstGeom>
        </p:spPr>
      </p:pic>
      <p:sp>
        <p:nvSpPr>
          <p:cNvPr id="9" name="Rectangle 8"/>
          <p:cNvSpPr/>
          <p:nvPr userDrawn="1"/>
        </p:nvSpPr>
        <p:spPr>
          <a:xfrm>
            <a:off x="149290" y="4407789"/>
            <a:ext cx="11915192" cy="217627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GB" dirty="0"/>
          </a:p>
        </p:txBody>
      </p:sp>
      <p:pic>
        <p:nvPicPr>
          <p:cNvPr id="10" name="Picture 9"/>
          <p:cNvPicPr>
            <a:picLocks/>
          </p:cNvPicPr>
          <p:nvPr userDrawn="1"/>
        </p:nvPicPr>
        <p:blipFill>
          <a:blip r:embed="rId3" cstate="screen">
            <a:extLst>
              <a:ext uri="{28A0092B-C50C-407E-A947-70E740481C1C}">
                <a14:useLocalDpi xmlns:a14="http://schemas.microsoft.com/office/drawing/2010/main"/>
              </a:ext>
            </a:extLst>
          </a:blip>
          <a:stretch>
            <a:fillRect/>
          </a:stretch>
        </p:blipFill>
        <p:spPr>
          <a:xfrm>
            <a:off x="9209572" y="4972050"/>
            <a:ext cx="2023580" cy="1064535"/>
          </a:xfrm>
          <a:prstGeom prst="rect">
            <a:avLst/>
          </a:prstGeom>
        </p:spPr>
      </p:pic>
      <p:sp>
        <p:nvSpPr>
          <p:cNvPr id="11" name="Title 1"/>
          <p:cNvSpPr>
            <a:spLocks noGrp="1"/>
          </p:cNvSpPr>
          <p:nvPr>
            <p:ph type="title" hasCustomPrompt="1"/>
          </p:nvPr>
        </p:nvSpPr>
        <p:spPr>
          <a:xfrm>
            <a:off x="958846" y="4552950"/>
            <a:ext cx="7718430" cy="1226460"/>
          </a:xfrm>
        </p:spPr>
        <p:txBody>
          <a:bodyPr anchor="b">
            <a:normAutofit/>
          </a:bodyPr>
          <a:lstStyle>
            <a:lvl1pPr>
              <a:defRPr sz="3200" baseline="0"/>
            </a:lvl1pPr>
          </a:lstStyle>
          <a:p>
            <a:r>
              <a:rPr lang="en-US" dirty="0"/>
              <a:t>Presentation title</a:t>
            </a:r>
          </a:p>
        </p:txBody>
      </p:sp>
      <p:sp>
        <p:nvSpPr>
          <p:cNvPr id="12" name="Text Placeholder 4"/>
          <p:cNvSpPr>
            <a:spLocks noGrp="1"/>
          </p:cNvSpPr>
          <p:nvPr>
            <p:ph type="body" sz="quarter" idx="10" hasCustomPrompt="1"/>
          </p:nvPr>
        </p:nvSpPr>
        <p:spPr>
          <a:xfrm>
            <a:off x="958851" y="5779410"/>
            <a:ext cx="7718425" cy="609600"/>
          </a:xfrm>
        </p:spPr>
        <p:txBody>
          <a:bodyPr/>
          <a:lstStyle>
            <a:lvl1pPr>
              <a:spcAft>
                <a:spcPts val="0"/>
              </a:spcAft>
              <a:defRPr>
                <a:solidFill>
                  <a:srgbClr val="00AE9E"/>
                </a:solidFill>
                <a:latin typeface="Bodoni MT" panose="02070603080606020203" pitchFamily="18" charset="0"/>
              </a:defRPr>
            </a:lvl1pPr>
          </a:lstStyle>
          <a:p>
            <a:pPr lvl="0"/>
            <a:r>
              <a:rPr lang="en-US" dirty="0"/>
              <a:t>Presenter name</a:t>
            </a:r>
          </a:p>
          <a:p>
            <a:pPr lvl="0"/>
            <a:r>
              <a:rPr lang="en-US" dirty="0"/>
              <a:t>Event name</a:t>
            </a:r>
          </a:p>
        </p:txBody>
      </p:sp>
    </p:spTree>
    <p:extLst>
      <p:ext uri="{BB962C8B-B14F-4D97-AF65-F5344CB8AC3E}">
        <p14:creationId xmlns:p14="http://schemas.microsoft.com/office/powerpoint/2010/main" val="247651409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 standard brand background">
    <p:spTree>
      <p:nvGrpSpPr>
        <p:cNvPr id="1" name=""/>
        <p:cNvGrpSpPr/>
        <p:nvPr/>
      </p:nvGrpSpPr>
      <p:grpSpPr>
        <a:xfrm>
          <a:off x="0" y="0"/>
          <a:ext cx="0" cy="0"/>
          <a:chOff x="0" y="0"/>
          <a:chExt cx="0" cy="0"/>
        </a:xfrm>
      </p:grpSpPr>
      <p:pic>
        <p:nvPicPr>
          <p:cNvPr id="1026" name="Picture 2" descr="Z:\852_General presentation_update_2017\02_ARTWORK\IMAGES\HI RES\background1280x960.jpg"/>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51694" y="0"/>
            <a:ext cx="12343695" cy="6943328"/>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userDrawn="1"/>
        </p:nvSpPr>
        <p:spPr>
          <a:xfrm>
            <a:off x="149290" y="4407789"/>
            <a:ext cx="11915192" cy="217627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GB" dirty="0"/>
          </a:p>
        </p:txBody>
      </p:sp>
      <p:pic>
        <p:nvPicPr>
          <p:cNvPr id="7" name="Picture 6"/>
          <p:cNvPicPr>
            <a:picLocks/>
          </p:cNvPicPr>
          <p:nvPr userDrawn="1"/>
        </p:nvPicPr>
        <p:blipFill>
          <a:blip r:embed="rId3" cstate="screen">
            <a:extLst>
              <a:ext uri="{28A0092B-C50C-407E-A947-70E740481C1C}">
                <a14:useLocalDpi xmlns:a14="http://schemas.microsoft.com/office/drawing/2010/main"/>
              </a:ext>
            </a:extLst>
          </a:blip>
          <a:stretch>
            <a:fillRect/>
          </a:stretch>
        </p:blipFill>
        <p:spPr>
          <a:xfrm>
            <a:off x="9209572" y="4972050"/>
            <a:ext cx="2023580" cy="1064535"/>
          </a:xfrm>
          <a:prstGeom prst="rect">
            <a:avLst/>
          </a:prstGeom>
        </p:spPr>
      </p:pic>
      <p:sp>
        <p:nvSpPr>
          <p:cNvPr id="70" name="Title 1"/>
          <p:cNvSpPr>
            <a:spLocks noGrp="1"/>
          </p:cNvSpPr>
          <p:nvPr>
            <p:ph type="title" hasCustomPrompt="1"/>
          </p:nvPr>
        </p:nvSpPr>
        <p:spPr>
          <a:xfrm>
            <a:off x="958846" y="4552950"/>
            <a:ext cx="7718430" cy="1226460"/>
          </a:xfrm>
        </p:spPr>
        <p:txBody>
          <a:bodyPr anchor="b">
            <a:normAutofit/>
          </a:bodyPr>
          <a:lstStyle>
            <a:lvl1pPr>
              <a:defRPr sz="3200" baseline="0"/>
            </a:lvl1pPr>
          </a:lstStyle>
          <a:p>
            <a:r>
              <a:rPr lang="en-US" dirty="0"/>
              <a:t>Presentation title</a:t>
            </a:r>
          </a:p>
        </p:txBody>
      </p:sp>
      <p:sp>
        <p:nvSpPr>
          <p:cNvPr id="5" name="Text Placeholder 4"/>
          <p:cNvSpPr>
            <a:spLocks noGrp="1"/>
          </p:cNvSpPr>
          <p:nvPr>
            <p:ph type="body" sz="quarter" idx="10" hasCustomPrompt="1"/>
          </p:nvPr>
        </p:nvSpPr>
        <p:spPr>
          <a:xfrm>
            <a:off x="958851" y="5779410"/>
            <a:ext cx="7718425" cy="609600"/>
          </a:xfrm>
        </p:spPr>
        <p:txBody>
          <a:bodyPr/>
          <a:lstStyle>
            <a:lvl1pPr>
              <a:spcAft>
                <a:spcPts val="0"/>
              </a:spcAft>
              <a:defRPr>
                <a:solidFill>
                  <a:srgbClr val="00AE9E"/>
                </a:solidFill>
                <a:latin typeface="Bodoni MT" panose="02070603080606020203" pitchFamily="18" charset="0"/>
              </a:defRPr>
            </a:lvl1pPr>
          </a:lstStyle>
          <a:p>
            <a:pPr lvl="0"/>
            <a:r>
              <a:rPr lang="en-US" dirty="0"/>
              <a:t>Presenter name</a:t>
            </a:r>
          </a:p>
          <a:p>
            <a:pPr lvl="0"/>
            <a:r>
              <a:rPr lang="en-US" dirty="0"/>
              <a:t>Event name</a:t>
            </a:r>
          </a:p>
        </p:txBody>
      </p:sp>
    </p:spTree>
    <p:extLst>
      <p:ext uri="{BB962C8B-B14F-4D97-AF65-F5344CB8AC3E}">
        <p14:creationId xmlns:p14="http://schemas.microsoft.com/office/powerpoint/2010/main" val="13910616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 chart - standard">
    <p:spTree>
      <p:nvGrpSpPr>
        <p:cNvPr id="1" name=""/>
        <p:cNvGrpSpPr/>
        <p:nvPr/>
      </p:nvGrpSpPr>
      <p:grpSpPr>
        <a:xfrm>
          <a:off x="0" y="0"/>
          <a:ext cx="0" cy="0"/>
          <a:chOff x="0" y="0"/>
          <a:chExt cx="0" cy="0"/>
        </a:xfrm>
      </p:grpSpPr>
      <p:sp>
        <p:nvSpPr>
          <p:cNvPr id="5" name="Round Same Side Corner Rectangle 4"/>
          <p:cNvSpPr/>
          <p:nvPr userDrawn="1"/>
        </p:nvSpPr>
        <p:spPr>
          <a:xfrm>
            <a:off x="6426201" y="1457326"/>
            <a:ext cx="4773084" cy="5003800"/>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sz="1200" dirty="0">
              <a:latin typeface="Franklin Gothic Book"/>
            </a:endParaRPr>
          </a:p>
        </p:txBody>
      </p:sp>
      <p:sp>
        <p:nvSpPr>
          <p:cNvPr id="9" name="Content Placeholder 8"/>
          <p:cNvSpPr>
            <a:spLocks noGrp="1"/>
          </p:cNvSpPr>
          <p:nvPr>
            <p:ph sz="quarter" idx="17" hasCustomPrompt="1"/>
          </p:nvPr>
        </p:nvSpPr>
        <p:spPr>
          <a:xfrm>
            <a:off x="6426201" y="1457327"/>
            <a:ext cx="4773084" cy="5003799"/>
          </a:xfrm>
        </p:spPr>
        <p:txBody>
          <a:bodyPr/>
          <a:lstStyle>
            <a:lvl5pPr marL="0" indent="0">
              <a:defRPr baseline="0">
                <a:latin typeface="Franklin Gothic Book" panose="020B0503020102020204" pitchFamily="34" charset="0"/>
              </a:defRPr>
            </a:lvl5pPr>
          </a:lstStyle>
          <a:p>
            <a:pPr lvl="4"/>
            <a:r>
              <a:rPr lang="en-GB" dirty="0"/>
              <a:t>Click icon to insert object</a:t>
            </a: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0" name="Date Placeholder 3"/>
          <p:cNvSpPr>
            <a:spLocks noGrp="1"/>
          </p:cNvSpPr>
          <p:nvPr>
            <p:ph type="dt" sz="half" idx="2"/>
          </p:nvPr>
        </p:nvSpPr>
        <p:spPr>
          <a:xfrm>
            <a:off x="958848" y="6480000"/>
            <a:ext cx="2495552"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10 April, 2019</a:t>
            </a:fld>
            <a:endParaRPr lang="en-GB" dirty="0"/>
          </a:p>
        </p:txBody>
      </p:sp>
      <p:sp>
        <p:nvSpPr>
          <p:cNvPr id="101" name="Footer Placeholder 4"/>
          <p:cNvSpPr>
            <a:spLocks noGrp="1"/>
          </p:cNvSpPr>
          <p:nvPr>
            <p:ph type="ftr" sz="quarter" idx="3"/>
          </p:nvPr>
        </p:nvSpPr>
        <p:spPr>
          <a:xfrm>
            <a:off x="0" y="6480000"/>
            <a:ext cx="12192000" cy="378000"/>
          </a:xfrm>
          <a:prstGeom prst="rect">
            <a:avLst/>
          </a:prstGeom>
        </p:spPr>
        <p:txBody>
          <a:bodyPr lIns="0" tIns="0" rIns="0" bIns="0" anchor="ctr"/>
          <a:lstStyle>
            <a:lvl1pPr algn="ctr">
              <a:defRPr lang="en-GB"/>
            </a:lvl1pPr>
          </a:lstStyle>
          <a:p>
            <a:endParaRPr lang="en-GB" dirty="0"/>
          </a:p>
        </p:txBody>
      </p:sp>
      <p:sp>
        <p:nvSpPr>
          <p:cNvPr id="103" name="Slide Number Placeholder 5"/>
          <p:cNvSpPr>
            <a:spLocks noGrp="1"/>
          </p:cNvSpPr>
          <p:nvPr>
            <p:ph type="sldNum" sz="quarter" idx="4"/>
          </p:nvPr>
        </p:nvSpPr>
        <p:spPr>
          <a:xfrm>
            <a:off x="11039423" y="6480000"/>
            <a:ext cx="480003"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6"/>
          </p:nvPr>
        </p:nvSpPr>
        <p:spPr>
          <a:xfrm>
            <a:off x="958851" y="1457327"/>
            <a:ext cx="4806949" cy="502919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53787825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chartAndTx" preserve="1">
  <p:cSld name="Title, Ch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825501" y="290513"/>
            <a:ext cx="8521700" cy="635000"/>
          </a:xfrm>
        </p:spPr>
        <p:txBody>
          <a:bodyPr/>
          <a:lstStyle/>
          <a:p>
            <a:r>
              <a:rPr lang="en-US"/>
              <a:t>Click to edit Master title style</a:t>
            </a:r>
            <a:endParaRPr lang="en-GB"/>
          </a:p>
        </p:txBody>
      </p:sp>
      <p:sp>
        <p:nvSpPr>
          <p:cNvPr id="3" name="Chart Placeholder 2"/>
          <p:cNvSpPr>
            <a:spLocks noGrp="1"/>
          </p:cNvSpPr>
          <p:nvPr>
            <p:ph type="chart" sz="half" idx="1"/>
          </p:nvPr>
        </p:nvSpPr>
        <p:spPr>
          <a:xfrm>
            <a:off x="1289051" y="1546225"/>
            <a:ext cx="4874683" cy="5092700"/>
          </a:xfrm>
        </p:spPr>
        <p:txBody>
          <a:bodyPr/>
          <a:lstStyle/>
          <a:p>
            <a:pPr lvl="0"/>
            <a:endParaRPr lang="en-GB" noProof="0" dirty="0"/>
          </a:p>
        </p:txBody>
      </p:sp>
      <p:sp>
        <p:nvSpPr>
          <p:cNvPr id="4" name="Text Placeholder 3"/>
          <p:cNvSpPr>
            <a:spLocks noGrp="1"/>
          </p:cNvSpPr>
          <p:nvPr>
            <p:ph type="body" sz="half" idx="2"/>
          </p:nvPr>
        </p:nvSpPr>
        <p:spPr>
          <a:xfrm>
            <a:off x="6366933" y="1546225"/>
            <a:ext cx="4876800" cy="5092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fld id="{8AAB895D-EE4F-4776-AE15-5FBFA44D93AF}" type="datetime1">
              <a:rPr lang="en-GB"/>
              <a:pPr>
                <a:defRPr/>
              </a:pPr>
              <a:t>10/04/2019</a:t>
            </a:fld>
            <a:endParaRPr lang="en-GB" dirty="0"/>
          </a:p>
        </p:txBody>
      </p:sp>
    </p:spTree>
    <p:extLst>
      <p:ext uri="{BB962C8B-B14F-4D97-AF65-F5344CB8AC3E}">
        <p14:creationId xmlns:p14="http://schemas.microsoft.com/office/powerpoint/2010/main" val="164628971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Smart graphic">
    <p:spTree>
      <p:nvGrpSpPr>
        <p:cNvPr id="1" name=""/>
        <p:cNvGrpSpPr/>
        <p:nvPr/>
      </p:nvGrpSpPr>
      <p:grpSpPr>
        <a:xfrm>
          <a:off x="0" y="0"/>
          <a:ext cx="0" cy="0"/>
          <a:chOff x="0" y="0"/>
          <a:chExt cx="0" cy="0"/>
        </a:xfrm>
      </p:grpSpPr>
      <p:sp>
        <p:nvSpPr>
          <p:cNvPr id="4" name="Round Same Side Corner Rectangle 3"/>
          <p:cNvSpPr/>
          <p:nvPr userDrawn="1"/>
        </p:nvSpPr>
        <p:spPr>
          <a:xfrm>
            <a:off x="478365" y="1803401"/>
            <a:ext cx="11041060" cy="4657724"/>
          </a:xfrm>
          <a:prstGeom prst="round2SameRect">
            <a:avLst>
              <a:gd name="adj1" fmla="val 2778"/>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sz="1200" dirty="0">
              <a:latin typeface="Franklin Gothic Book"/>
            </a:endParaRP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7" name="SmartArt Placeholder 6" descr="SmartArt can be a very easy way to create decent looking graphics. Use the templates as they will quickly restyle your text and apply the correct colours. &#10;Try several options to see which one fits your content best.&#10;Just don't over do it." title="SmartArt"/>
          <p:cNvSpPr>
            <a:spLocks noGrp="1"/>
          </p:cNvSpPr>
          <p:nvPr>
            <p:ph type="dgm" sz="quarter" idx="13"/>
          </p:nvPr>
        </p:nvSpPr>
        <p:spPr>
          <a:xfrm>
            <a:off x="958848" y="2168526"/>
            <a:ext cx="10080576" cy="3951474"/>
          </a:xfrm>
          <a:prstGeom prst="rect">
            <a:avLst/>
          </a:prstGeom>
        </p:spPr>
        <p:txBody>
          <a:bodyPr/>
          <a:lstStyle/>
          <a:p>
            <a:pPr lvl="0"/>
            <a:r>
              <a:rPr lang="en-US" noProof="0" dirty="0"/>
              <a:t>Click icon to add SmartArt graphic</a:t>
            </a:r>
            <a:endParaRPr lang="en-GB" noProof="0" dirty="0"/>
          </a:p>
        </p:txBody>
      </p:sp>
      <p:cxnSp>
        <p:nvCxnSpPr>
          <p:cNvPr id="98" name="Straight Connector 97"/>
          <p:cNvCxnSpPr/>
          <p:nvPr userDrawn="1"/>
        </p:nvCxnSpPr>
        <p:spPr>
          <a:xfrm>
            <a:off x="-4112" y="1709193"/>
            <a:ext cx="12196112" cy="0"/>
          </a:xfrm>
          <a:prstGeom prst="line">
            <a:avLst/>
          </a:prstGeom>
          <a:ln w="317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99" name="Date Placeholder 3"/>
          <p:cNvSpPr>
            <a:spLocks noGrp="1"/>
          </p:cNvSpPr>
          <p:nvPr>
            <p:ph type="dt" sz="half" idx="2"/>
          </p:nvPr>
        </p:nvSpPr>
        <p:spPr>
          <a:xfrm>
            <a:off x="958848" y="6480000"/>
            <a:ext cx="2495552" cy="378000"/>
          </a:xfrm>
          <a:prstGeom prst="rect">
            <a:avLst/>
          </a:prstGeom>
        </p:spPr>
        <p:txBody>
          <a:bodyPr lIns="0" tIns="0" rIns="0" bIns="0" anchor="ctr"/>
          <a:lstStyle>
            <a:lvl1pPr>
              <a:defRPr sz="800">
                <a:solidFill>
                  <a:schemeClr val="accent1"/>
                </a:solidFill>
              </a:defRPr>
            </a:lvl1pPr>
          </a:lstStyle>
          <a:p>
            <a:fld id="{AC6FD2B1-39C9-5645-A6AB-AC163D18084F}" type="datetime3">
              <a:rPr lang="en-GB" smtClean="0"/>
              <a:t>10 April, 2019</a:t>
            </a:fld>
            <a:endParaRPr lang="en-GB" dirty="0"/>
          </a:p>
        </p:txBody>
      </p:sp>
      <p:sp>
        <p:nvSpPr>
          <p:cNvPr id="100" name="Footer Placeholder 4"/>
          <p:cNvSpPr>
            <a:spLocks noGrp="1"/>
          </p:cNvSpPr>
          <p:nvPr>
            <p:ph type="ftr" sz="quarter" idx="3"/>
            <p:custDataLst>
              <p:tags r:id="rId1"/>
            </p:custDataLst>
          </p:nvPr>
        </p:nvSpPr>
        <p:spPr>
          <a:xfrm>
            <a:off x="0" y="6480000"/>
            <a:ext cx="12192000" cy="378000"/>
          </a:xfrm>
          <a:prstGeom prst="rect">
            <a:avLst/>
          </a:prstGeom>
        </p:spPr>
        <p:txBody>
          <a:bodyPr lIns="0" tIns="0" rIns="0" bIns="0" anchor="ctr"/>
          <a:lstStyle>
            <a:lvl1pPr algn="ctr">
              <a:defRPr lang="en-GB" sz="1000" b="0" i="0" u="none">
                <a:solidFill>
                  <a:srgbClr val="FFFFFF"/>
                </a:solidFill>
                <a:latin typeface="Arial"/>
              </a:defRPr>
            </a:lvl1pPr>
          </a:lstStyle>
          <a:p>
            <a:r>
              <a:rPr lang="en-GB" dirty="0"/>
              <a:t>EBRD Classification: </a:t>
            </a:r>
            <a:r>
              <a:rPr lang="en-GB" b="1" dirty="0"/>
              <a:t> INTERNAL </a:t>
            </a:r>
          </a:p>
        </p:txBody>
      </p:sp>
      <p:sp>
        <p:nvSpPr>
          <p:cNvPr id="103" name="Slide Number Placeholder 5"/>
          <p:cNvSpPr>
            <a:spLocks noGrp="1"/>
          </p:cNvSpPr>
          <p:nvPr>
            <p:ph type="sldNum" sz="quarter" idx="4"/>
          </p:nvPr>
        </p:nvSpPr>
        <p:spPr>
          <a:xfrm>
            <a:off x="11039423" y="6480000"/>
            <a:ext cx="480003"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7564273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ext + chart">
    <p:spTree>
      <p:nvGrpSpPr>
        <p:cNvPr id="1" name=""/>
        <p:cNvGrpSpPr/>
        <p:nvPr/>
      </p:nvGrpSpPr>
      <p:grpSpPr>
        <a:xfrm>
          <a:off x="0" y="0"/>
          <a:ext cx="0" cy="0"/>
          <a:chOff x="0" y="0"/>
          <a:chExt cx="0" cy="0"/>
        </a:xfrm>
      </p:grpSpPr>
      <p:sp>
        <p:nvSpPr>
          <p:cNvPr id="10" name="Round Same Side Corner Rectangle 9"/>
          <p:cNvSpPr/>
          <p:nvPr userDrawn="1"/>
        </p:nvSpPr>
        <p:spPr>
          <a:xfrm>
            <a:off x="6426200" y="1446828"/>
            <a:ext cx="4806953" cy="5014298"/>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sz="1200" dirty="0">
              <a:latin typeface="Franklin Gothic Book"/>
            </a:endParaRPr>
          </a:p>
        </p:txBody>
      </p:sp>
      <p:sp>
        <p:nvSpPr>
          <p:cNvPr id="14" name="Content Placeholder 8"/>
          <p:cNvSpPr>
            <a:spLocks noGrp="1"/>
          </p:cNvSpPr>
          <p:nvPr>
            <p:ph sz="quarter" idx="18" hasCustomPrompt="1"/>
          </p:nvPr>
        </p:nvSpPr>
        <p:spPr>
          <a:xfrm>
            <a:off x="6426201" y="1446829"/>
            <a:ext cx="4773084" cy="5014298"/>
          </a:xfrm>
        </p:spPr>
        <p:txBody>
          <a:bodyPr/>
          <a:lstStyle>
            <a:lvl5pPr marL="0" indent="0">
              <a:defRPr baseline="0">
                <a:latin typeface="Franklin Gothic Book" panose="020B0503020102020204" pitchFamily="34" charset="0"/>
              </a:defRPr>
            </a:lvl5pPr>
          </a:lstStyle>
          <a:p>
            <a:pPr lvl="4"/>
            <a:r>
              <a:rPr lang="en-GB" dirty="0"/>
              <a:t>Click icon to insert object</a:t>
            </a: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0" name="Date Placeholder 3"/>
          <p:cNvSpPr>
            <a:spLocks noGrp="1"/>
          </p:cNvSpPr>
          <p:nvPr>
            <p:ph type="dt" sz="half" idx="2"/>
          </p:nvPr>
        </p:nvSpPr>
        <p:spPr>
          <a:xfrm>
            <a:off x="958848" y="6480000"/>
            <a:ext cx="2495552"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10 April, 2019</a:t>
            </a:fld>
            <a:endParaRPr lang="en-GB" dirty="0"/>
          </a:p>
        </p:txBody>
      </p:sp>
      <p:sp>
        <p:nvSpPr>
          <p:cNvPr id="101" name="Footer Placeholder 4"/>
          <p:cNvSpPr>
            <a:spLocks noGrp="1"/>
          </p:cNvSpPr>
          <p:nvPr>
            <p:ph type="ftr" sz="quarter" idx="3"/>
          </p:nvPr>
        </p:nvSpPr>
        <p:spPr>
          <a:xfrm>
            <a:off x="0" y="6480000"/>
            <a:ext cx="12192000" cy="378000"/>
          </a:xfrm>
          <a:prstGeom prst="rect">
            <a:avLst/>
          </a:prstGeom>
        </p:spPr>
        <p:txBody>
          <a:bodyPr lIns="0" tIns="0" rIns="0" bIns="0" anchor="ctr"/>
          <a:lstStyle>
            <a:lvl1pPr algn="ctr">
              <a:defRPr lang="en-GB"/>
            </a:lvl1pPr>
          </a:lstStyle>
          <a:p>
            <a:endParaRPr lang="en-GB" dirty="0"/>
          </a:p>
        </p:txBody>
      </p:sp>
      <p:sp>
        <p:nvSpPr>
          <p:cNvPr id="103" name="Slide Number Placeholder 5"/>
          <p:cNvSpPr>
            <a:spLocks noGrp="1"/>
          </p:cNvSpPr>
          <p:nvPr>
            <p:ph type="sldNum" sz="quarter" idx="4"/>
          </p:nvPr>
        </p:nvSpPr>
        <p:spPr>
          <a:xfrm>
            <a:off x="11039423" y="6480000"/>
            <a:ext cx="480003"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6"/>
          </p:nvPr>
        </p:nvSpPr>
        <p:spPr>
          <a:xfrm>
            <a:off x="960968" y="1450026"/>
            <a:ext cx="4804833" cy="719137"/>
          </a:xfrm>
        </p:spPr>
        <p:txBody>
          <a:bodyPr/>
          <a:lstStyle>
            <a:lvl1pPr>
              <a:defRPr>
                <a:latin typeface="Franklin Gothic Medium" panose="020B0603020102020204" pitchFamily="34" charset="0"/>
              </a:defRPr>
            </a:lvl1pPr>
          </a:lstStyle>
          <a:p>
            <a:pPr lvl="0"/>
            <a:r>
              <a:rPr lang="en-US" dirty="0"/>
              <a:t>Click to edit Master text styles</a:t>
            </a:r>
          </a:p>
        </p:txBody>
      </p:sp>
      <p:sp>
        <p:nvSpPr>
          <p:cNvPr id="6" name="Text Placeholder 5"/>
          <p:cNvSpPr>
            <a:spLocks noGrp="1"/>
          </p:cNvSpPr>
          <p:nvPr>
            <p:ph type="body" sz="quarter" idx="17"/>
          </p:nvPr>
        </p:nvSpPr>
        <p:spPr>
          <a:xfrm>
            <a:off x="960968" y="2188036"/>
            <a:ext cx="4804833" cy="429213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20165436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text + char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0" name="Date Placeholder 3"/>
          <p:cNvSpPr>
            <a:spLocks noGrp="1"/>
          </p:cNvSpPr>
          <p:nvPr>
            <p:ph type="dt" sz="half" idx="2"/>
          </p:nvPr>
        </p:nvSpPr>
        <p:spPr>
          <a:xfrm>
            <a:off x="958848" y="6480000"/>
            <a:ext cx="2495552"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10 April, 2019</a:t>
            </a:fld>
            <a:endParaRPr lang="en-GB" dirty="0"/>
          </a:p>
        </p:txBody>
      </p:sp>
      <p:sp>
        <p:nvSpPr>
          <p:cNvPr id="101" name="Footer Placeholder 4"/>
          <p:cNvSpPr>
            <a:spLocks noGrp="1"/>
          </p:cNvSpPr>
          <p:nvPr>
            <p:ph type="ftr" sz="quarter" idx="3"/>
          </p:nvPr>
        </p:nvSpPr>
        <p:spPr>
          <a:xfrm>
            <a:off x="0" y="6480000"/>
            <a:ext cx="12192000" cy="378000"/>
          </a:xfrm>
          <a:prstGeom prst="rect">
            <a:avLst/>
          </a:prstGeom>
        </p:spPr>
        <p:txBody>
          <a:bodyPr lIns="0" tIns="0" rIns="0" bIns="0" anchor="ctr"/>
          <a:lstStyle>
            <a:lvl1pPr algn="ctr">
              <a:defRPr lang="en-GB"/>
            </a:lvl1pPr>
          </a:lstStyle>
          <a:p>
            <a:endParaRPr lang="en-GB" dirty="0"/>
          </a:p>
        </p:txBody>
      </p:sp>
      <p:sp>
        <p:nvSpPr>
          <p:cNvPr id="103" name="Slide Number Placeholder 5"/>
          <p:cNvSpPr>
            <a:spLocks noGrp="1"/>
          </p:cNvSpPr>
          <p:nvPr>
            <p:ph type="sldNum" sz="quarter" idx="4"/>
          </p:nvPr>
        </p:nvSpPr>
        <p:spPr>
          <a:xfrm>
            <a:off x="11039423" y="6480000"/>
            <a:ext cx="480003"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3" name="Round Same Side Corner Rectangle 12"/>
          <p:cNvSpPr/>
          <p:nvPr userDrawn="1"/>
        </p:nvSpPr>
        <p:spPr>
          <a:xfrm>
            <a:off x="6426200" y="1424026"/>
            <a:ext cx="4806953" cy="5037099"/>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sz="1200" dirty="0">
              <a:latin typeface="Franklin Gothic Book"/>
            </a:endParaRPr>
          </a:p>
        </p:txBody>
      </p:sp>
      <p:sp>
        <p:nvSpPr>
          <p:cNvPr id="16" name="Text Placeholder 3"/>
          <p:cNvSpPr>
            <a:spLocks noGrp="1"/>
          </p:cNvSpPr>
          <p:nvPr>
            <p:ph type="body" sz="quarter" idx="16"/>
          </p:nvPr>
        </p:nvSpPr>
        <p:spPr>
          <a:xfrm>
            <a:off x="960968" y="1424026"/>
            <a:ext cx="4804833" cy="719137"/>
          </a:xfrm>
        </p:spPr>
        <p:txBody>
          <a:bodyPr/>
          <a:lstStyle>
            <a:lvl1pPr>
              <a:defRPr>
                <a:latin typeface="Franklin Gothic Medium" panose="020B0603020102020204" pitchFamily="34" charset="0"/>
              </a:defRPr>
            </a:lvl1pPr>
          </a:lstStyle>
          <a:p>
            <a:pPr lvl="0"/>
            <a:r>
              <a:rPr lang="en-US" dirty="0"/>
              <a:t>Click to edit Master text styles</a:t>
            </a:r>
          </a:p>
        </p:txBody>
      </p:sp>
      <p:sp>
        <p:nvSpPr>
          <p:cNvPr id="17" name="Text Placeholder 5"/>
          <p:cNvSpPr>
            <a:spLocks noGrp="1"/>
          </p:cNvSpPr>
          <p:nvPr>
            <p:ph type="body" sz="quarter" idx="17"/>
          </p:nvPr>
        </p:nvSpPr>
        <p:spPr>
          <a:xfrm>
            <a:off x="960968" y="2143163"/>
            <a:ext cx="4804833" cy="433701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22" name="Text Placeholder 3"/>
          <p:cNvSpPr>
            <a:spLocks noGrp="1"/>
          </p:cNvSpPr>
          <p:nvPr>
            <p:ph type="body" sz="quarter" idx="18"/>
          </p:nvPr>
        </p:nvSpPr>
        <p:spPr>
          <a:xfrm>
            <a:off x="6600293" y="1500225"/>
            <a:ext cx="4439131" cy="566737"/>
          </a:xfrm>
        </p:spPr>
        <p:txBody>
          <a:bodyPr/>
          <a:lstStyle>
            <a:lvl1pPr>
              <a:defRPr sz="1800">
                <a:latin typeface="Franklin Gothic Medium" panose="020B0603020102020204" pitchFamily="34" charset="0"/>
              </a:defRPr>
            </a:lvl1pPr>
          </a:lstStyle>
          <a:p>
            <a:pPr lvl="0"/>
            <a:r>
              <a:rPr lang="en-US" dirty="0"/>
              <a:t>Click to edit Master text styles</a:t>
            </a:r>
          </a:p>
        </p:txBody>
      </p:sp>
      <p:sp>
        <p:nvSpPr>
          <p:cNvPr id="23" name="Content Placeholder 8"/>
          <p:cNvSpPr>
            <a:spLocks noGrp="1"/>
          </p:cNvSpPr>
          <p:nvPr>
            <p:ph sz="quarter" idx="19" hasCustomPrompt="1"/>
          </p:nvPr>
        </p:nvSpPr>
        <p:spPr>
          <a:xfrm>
            <a:off x="6426201" y="2120376"/>
            <a:ext cx="4773084" cy="4340749"/>
          </a:xfrm>
        </p:spPr>
        <p:txBody>
          <a:bodyPr/>
          <a:lstStyle>
            <a:lvl5pPr marL="0" indent="0">
              <a:defRPr baseline="0">
                <a:latin typeface="Franklin Gothic Book" panose="020B0503020102020204" pitchFamily="34" charset="0"/>
              </a:defRPr>
            </a:lvl5pPr>
          </a:lstStyle>
          <a:p>
            <a:pPr lvl="4"/>
            <a:r>
              <a:rPr lang="en-GB" dirty="0"/>
              <a:t>Click icon to insert object</a:t>
            </a:r>
          </a:p>
        </p:txBody>
      </p:sp>
    </p:spTree>
    <p:extLst>
      <p:ext uri="{BB962C8B-B14F-4D97-AF65-F5344CB8AC3E}">
        <p14:creationId xmlns:p14="http://schemas.microsoft.com/office/powerpoint/2010/main" val="4020554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hart + text">
    <p:spTree>
      <p:nvGrpSpPr>
        <p:cNvPr id="1" name=""/>
        <p:cNvGrpSpPr/>
        <p:nvPr/>
      </p:nvGrpSpPr>
      <p:grpSpPr>
        <a:xfrm>
          <a:off x="0" y="0"/>
          <a:ext cx="0" cy="0"/>
          <a:chOff x="0" y="0"/>
          <a:chExt cx="0" cy="0"/>
        </a:xfrm>
      </p:grpSpPr>
      <p:sp>
        <p:nvSpPr>
          <p:cNvPr id="15" name="Round Same Side Corner Rectangle 14"/>
          <p:cNvSpPr/>
          <p:nvPr userDrawn="1"/>
        </p:nvSpPr>
        <p:spPr>
          <a:xfrm>
            <a:off x="958848" y="1436915"/>
            <a:ext cx="4806953" cy="5009130"/>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sz="1200" dirty="0">
              <a:latin typeface="Franklin Gothic Book"/>
            </a:endParaRPr>
          </a:p>
        </p:txBody>
      </p:sp>
      <p:sp>
        <p:nvSpPr>
          <p:cNvPr id="19" name="Content Placeholder 8"/>
          <p:cNvSpPr>
            <a:spLocks noGrp="1"/>
          </p:cNvSpPr>
          <p:nvPr>
            <p:ph sz="quarter" idx="19" hasCustomPrompt="1"/>
          </p:nvPr>
        </p:nvSpPr>
        <p:spPr>
          <a:xfrm>
            <a:off x="958849" y="1436915"/>
            <a:ext cx="4773084" cy="5009129"/>
          </a:xfrm>
        </p:spPr>
        <p:txBody>
          <a:bodyPr/>
          <a:lstStyle>
            <a:lvl5pPr marL="0" indent="0">
              <a:defRPr baseline="0">
                <a:latin typeface="Franklin Gothic Book" panose="020B0503020102020204" pitchFamily="34" charset="0"/>
              </a:defRPr>
            </a:lvl5pPr>
          </a:lstStyle>
          <a:p>
            <a:pPr lvl="4"/>
            <a:r>
              <a:rPr lang="en-GB" dirty="0"/>
              <a:t>Click icon to insert object</a:t>
            </a: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2" name="Date Placeholder 3"/>
          <p:cNvSpPr>
            <a:spLocks noGrp="1"/>
          </p:cNvSpPr>
          <p:nvPr>
            <p:ph type="dt" sz="half" idx="2"/>
          </p:nvPr>
        </p:nvSpPr>
        <p:spPr>
          <a:xfrm>
            <a:off x="958848" y="6480000"/>
            <a:ext cx="2495552" cy="378000"/>
          </a:xfrm>
          <a:prstGeom prst="rect">
            <a:avLst/>
          </a:prstGeom>
        </p:spPr>
        <p:txBody>
          <a:bodyPr lIns="0" tIns="0" rIns="0" bIns="0" anchor="ctr"/>
          <a:lstStyle>
            <a:lvl1pPr>
              <a:defRPr sz="800">
                <a:solidFill>
                  <a:schemeClr val="accent1"/>
                </a:solidFill>
              </a:defRPr>
            </a:lvl1pPr>
          </a:lstStyle>
          <a:p>
            <a:fld id="{C70A5BBD-BD63-F344-B625-7C085C238913}" type="datetime3">
              <a:rPr lang="en-GB" smtClean="0"/>
              <a:t>10 April, 2019</a:t>
            </a:fld>
            <a:endParaRPr lang="en-GB" dirty="0"/>
          </a:p>
        </p:txBody>
      </p:sp>
      <p:sp>
        <p:nvSpPr>
          <p:cNvPr id="103" name="Footer Placeholder 4"/>
          <p:cNvSpPr>
            <a:spLocks noGrp="1"/>
          </p:cNvSpPr>
          <p:nvPr>
            <p:ph type="ftr" sz="quarter" idx="3"/>
          </p:nvPr>
        </p:nvSpPr>
        <p:spPr>
          <a:xfrm>
            <a:off x="0" y="6480000"/>
            <a:ext cx="12192000" cy="378000"/>
          </a:xfrm>
          <a:prstGeom prst="rect">
            <a:avLst/>
          </a:prstGeom>
        </p:spPr>
        <p:txBody>
          <a:bodyPr lIns="0" tIns="0" rIns="0" bIns="0" anchor="ctr"/>
          <a:lstStyle>
            <a:lvl1pPr algn="ctr">
              <a:defRPr lang="en-GB"/>
            </a:lvl1pPr>
          </a:lstStyle>
          <a:p>
            <a:endParaRPr lang="en-GB" dirty="0"/>
          </a:p>
        </p:txBody>
      </p:sp>
      <p:sp>
        <p:nvSpPr>
          <p:cNvPr id="105" name="Slide Number Placeholder 5"/>
          <p:cNvSpPr>
            <a:spLocks noGrp="1"/>
          </p:cNvSpPr>
          <p:nvPr>
            <p:ph type="sldNum" sz="quarter" idx="4"/>
          </p:nvPr>
        </p:nvSpPr>
        <p:spPr>
          <a:xfrm>
            <a:off x="11039423" y="6480000"/>
            <a:ext cx="480003"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7" name="Text Placeholder 5"/>
          <p:cNvSpPr>
            <a:spLocks noGrp="1"/>
          </p:cNvSpPr>
          <p:nvPr>
            <p:ph type="body" sz="quarter" idx="17"/>
          </p:nvPr>
        </p:nvSpPr>
        <p:spPr>
          <a:xfrm>
            <a:off x="6405033" y="1436915"/>
            <a:ext cx="4804833" cy="506151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3555839063"/>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image" Target="../media/image1.w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slideLayout" Target="../slideLayouts/slideLayout51.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slideLayout" Target="../slideLayouts/slideLayout54.xml"/><Relationship Id="rId7" Type="http://schemas.openxmlformats.org/officeDocument/2006/relationships/tags" Target="../tags/tag1.xml"/><Relationship Id="rId2" Type="http://schemas.openxmlformats.org/officeDocument/2006/relationships/slideLayout" Target="../slideLayouts/slideLayout53.xml"/><Relationship Id="rId1" Type="http://schemas.openxmlformats.org/officeDocument/2006/relationships/slideLayout" Target="../slideLayouts/slideLayout52.xml"/><Relationship Id="rId6" Type="http://schemas.openxmlformats.org/officeDocument/2006/relationships/theme" Target="../theme/theme2.xml"/><Relationship Id="rId5" Type="http://schemas.openxmlformats.org/officeDocument/2006/relationships/slideLayout" Target="../slideLayouts/slideLayout56.xml"/><Relationship Id="rId4" Type="http://schemas.openxmlformats.org/officeDocument/2006/relationships/slideLayout" Target="../slideLayouts/slideLayout55.xml"/><Relationship Id="rId9" Type="http://schemas.openxmlformats.org/officeDocument/2006/relationships/image" Target="../media/image5.png"/></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wmf"/><Relationship Id="rId3" Type="http://schemas.openxmlformats.org/officeDocument/2006/relationships/slideLayout" Target="../slideLayouts/slideLayout59.xml"/><Relationship Id="rId7" Type="http://schemas.openxmlformats.org/officeDocument/2006/relationships/tags" Target="../tags/tag5.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theme" Target="../theme/theme3.xml"/><Relationship Id="rId5" Type="http://schemas.openxmlformats.org/officeDocument/2006/relationships/slideLayout" Target="../slideLayouts/slideLayout61.xml"/><Relationship Id="rId4" Type="http://schemas.openxmlformats.org/officeDocument/2006/relationships/slideLayout" Target="../slideLayouts/slideLayout6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descr="Ideally your title should fit on one line." title="Slide title"/>
          <p:cNvSpPr>
            <a:spLocks noGrp="1"/>
          </p:cNvSpPr>
          <p:nvPr>
            <p:ph type="title"/>
          </p:nvPr>
        </p:nvSpPr>
        <p:spPr>
          <a:xfrm>
            <a:off x="960967" y="-1"/>
            <a:ext cx="7871884" cy="1080000"/>
          </a:xfrm>
          <a:prstGeom prst="rect">
            <a:avLst/>
          </a:prstGeom>
        </p:spPr>
        <p:txBody>
          <a:bodyPr vert="horz" lIns="0" tIns="0" rIns="0" bIns="0" rtlCol="0" anchor="ctr">
            <a:normAutofit/>
          </a:bodyPr>
          <a:lstStyle/>
          <a:p>
            <a:r>
              <a:rPr lang="en-US"/>
              <a:t>Click to edit Master title style</a:t>
            </a:r>
            <a:endParaRPr lang="en-GB" dirty="0"/>
          </a:p>
        </p:txBody>
      </p:sp>
      <p:cxnSp>
        <p:nvCxnSpPr>
          <p:cNvPr id="70" name="Straight Connector 69"/>
          <p:cNvCxnSpPr/>
          <p:nvPr/>
        </p:nvCxnSpPr>
        <p:spPr bwMode="auto">
          <a:xfrm>
            <a:off x="-4111" y="1079500"/>
            <a:ext cx="12192000"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bwMode="auto">
          <a:xfrm>
            <a:off x="-4110" y="6480000"/>
            <a:ext cx="12196111" cy="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5" name="Text Placeholder 2" descr="First level - paragraph text&#10;Second level - bullet 1&#10;Third level - bullet 2&#10;&#10;No more than 100 words per slide" title="Main body text"/>
          <p:cNvSpPr>
            <a:spLocks noGrp="1"/>
          </p:cNvSpPr>
          <p:nvPr>
            <p:ph type="body" idx="1"/>
          </p:nvPr>
        </p:nvSpPr>
        <p:spPr>
          <a:xfrm>
            <a:off x="960969" y="1439863"/>
            <a:ext cx="10272183" cy="450056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56" name="Date Placeholder 3"/>
          <p:cNvSpPr>
            <a:spLocks noGrp="1"/>
          </p:cNvSpPr>
          <p:nvPr>
            <p:ph type="dt" sz="half" idx="2"/>
          </p:nvPr>
        </p:nvSpPr>
        <p:spPr>
          <a:xfrm>
            <a:off x="958848" y="6480000"/>
            <a:ext cx="2495552" cy="378000"/>
          </a:xfrm>
          <a:prstGeom prst="rect">
            <a:avLst/>
          </a:prstGeom>
        </p:spPr>
        <p:txBody>
          <a:bodyPr lIns="0" tIns="0" rIns="0" bIns="0" anchor="ctr"/>
          <a:lstStyle>
            <a:lvl1pPr>
              <a:defRPr sz="800">
                <a:solidFill>
                  <a:schemeClr val="accent1"/>
                </a:solidFill>
                <a:latin typeface="Franklin Gothic Book"/>
                <a:cs typeface="Franklin Gothic Book"/>
              </a:defRPr>
            </a:lvl1pPr>
          </a:lstStyle>
          <a:p>
            <a:fld id="{8B6E079F-0502-CC4C-9C8B-39554E94F19E}" type="datetime3">
              <a:rPr lang="en-GB" smtClean="0"/>
              <a:pPr/>
              <a:t>10 April, 2019</a:t>
            </a:fld>
            <a:endParaRPr lang="en-GB" dirty="0"/>
          </a:p>
        </p:txBody>
      </p:sp>
      <p:sp>
        <p:nvSpPr>
          <p:cNvPr id="57" name="Footer Placeholder 4"/>
          <p:cNvSpPr>
            <a:spLocks noGrp="1"/>
          </p:cNvSpPr>
          <p:nvPr>
            <p:ph type="ftr" sz="quarter" idx="3"/>
          </p:nvPr>
        </p:nvSpPr>
        <p:spPr>
          <a:xfrm>
            <a:off x="0" y="6480000"/>
            <a:ext cx="12192000" cy="378000"/>
          </a:xfrm>
          <a:prstGeom prst="rect">
            <a:avLst/>
          </a:prstGeom>
        </p:spPr>
        <p:txBody>
          <a:bodyPr lIns="0" tIns="0" rIns="0" bIns="0" anchor="ctr"/>
          <a:lstStyle>
            <a:lvl1pPr algn="ctr">
              <a:defRPr lang="en-GB"/>
            </a:lvl1pPr>
          </a:lstStyle>
          <a:p>
            <a:endParaRPr lang="en-GB" dirty="0"/>
          </a:p>
        </p:txBody>
      </p:sp>
      <p:sp>
        <p:nvSpPr>
          <p:cNvPr id="59" name="Slide Number Placeholder 5"/>
          <p:cNvSpPr>
            <a:spLocks noGrp="1"/>
          </p:cNvSpPr>
          <p:nvPr>
            <p:ph type="sldNum" sz="quarter" idx="4"/>
          </p:nvPr>
        </p:nvSpPr>
        <p:spPr>
          <a:xfrm>
            <a:off x="11039423" y="6480000"/>
            <a:ext cx="480003" cy="378000"/>
          </a:xfrm>
          <a:prstGeom prst="rect">
            <a:avLst/>
          </a:prstGeom>
        </p:spPr>
        <p:txBody>
          <a:bodyPr lIns="0" tIns="0" rIns="0" bIns="0" anchor="ctr"/>
          <a:lstStyle>
            <a:lvl1pPr algn="r">
              <a:defRPr sz="800">
                <a:solidFill>
                  <a:schemeClr val="accent1"/>
                </a:solidFill>
                <a:latin typeface="Franklin Gothic Book"/>
                <a:cs typeface="Franklin Gothic Book"/>
              </a:defRPr>
            </a:lvl1pPr>
          </a:lstStyle>
          <a:p>
            <a:fld id="{71F9F866-B438-9445-8D9F-1F8FF6608833}" type="slidenum">
              <a:rPr lang="en-GB" smtClean="0"/>
              <a:pPr/>
              <a:t>‹#›</a:t>
            </a:fld>
            <a:endParaRPr lang="en-GB" dirty="0"/>
          </a:p>
        </p:txBody>
      </p:sp>
      <p:pic>
        <p:nvPicPr>
          <p:cNvPr id="10" name="Picture 9"/>
          <p:cNvPicPr>
            <a:picLocks/>
          </p:cNvPicPr>
          <p:nvPr/>
        </p:nvPicPr>
        <p:blipFill>
          <a:blip r:embed="rId53" cstate="screen">
            <a:extLst>
              <a:ext uri="{28A0092B-C50C-407E-A947-70E740481C1C}">
                <a14:useLocalDpi xmlns:a14="http://schemas.microsoft.com/office/drawing/2010/main"/>
              </a:ext>
            </a:extLst>
          </a:blip>
          <a:stretch>
            <a:fillRect/>
          </a:stretch>
        </p:blipFill>
        <p:spPr>
          <a:xfrm>
            <a:off x="9671050" y="126833"/>
            <a:ext cx="1562102" cy="821767"/>
          </a:xfrm>
          <a:prstGeom prst="rect">
            <a:avLst/>
          </a:prstGeom>
        </p:spPr>
      </p:pic>
      <p:grpSp>
        <p:nvGrpSpPr>
          <p:cNvPr id="11" name="Group 10"/>
          <p:cNvGrpSpPr/>
          <p:nvPr/>
        </p:nvGrpSpPr>
        <p:grpSpPr>
          <a:xfrm>
            <a:off x="-1204383" y="0"/>
            <a:ext cx="13203809" cy="7638450"/>
            <a:chOff x="-903288" y="0"/>
            <a:chExt cx="9902857" cy="7638450"/>
          </a:xfrm>
        </p:grpSpPr>
        <p:cxnSp>
          <p:nvCxnSpPr>
            <p:cNvPr id="12" name="Straight Connector 11"/>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cSld>
  <p:clrMap bg1="lt1" tx1="dk1" bg2="lt2" tx2="dk2" accent1="accent1" accent2="accent2" accent3="accent3" accent4="accent4" accent5="accent5" accent6="accent6" hlink="hlink" folHlink="folHlink"/>
  <p:sldLayoutIdLst>
    <p:sldLayoutId id="2147483987" r:id="rId1"/>
    <p:sldLayoutId id="2147483980" r:id="rId2"/>
    <p:sldLayoutId id="2147483981" r:id="rId3"/>
    <p:sldLayoutId id="2147483886" r:id="rId4"/>
    <p:sldLayoutId id="2147483988" r:id="rId5"/>
    <p:sldLayoutId id="2147483825" r:id="rId6"/>
    <p:sldLayoutId id="2147483935" r:id="rId7"/>
    <p:sldLayoutId id="2147483949" r:id="rId8"/>
    <p:sldLayoutId id="2147483826" r:id="rId9"/>
    <p:sldLayoutId id="2147484002" r:id="rId10"/>
    <p:sldLayoutId id="2147484003" r:id="rId11"/>
    <p:sldLayoutId id="2147484004" r:id="rId12"/>
    <p:sldLayoutId id="2147484005" r:id="rId13"/>
    <p:sldLayoutId id="2147483953" r:id="rId14"/>
    <p:sldLayoutId id="2147483954" r:id="rId15"/>
    <p:sldLayoutId id="2147483952" r:id="rId16"/>
    <p:sldLayoutId id="2147483827" r:id="rId17"/>
    <p:sldLayoutId id="2147483937" r:id="rId18"/>
    <p:sldLayoutId id="2147483989" r:id="rId19"/>
    <p:sldLayoutId id="2147483974" r:id="rId20"/>
    <p:sldLayoutId id="2147483979" r:id="rId21"/>
    <p:sldLayoutId id="2147483992" r:id="rId22"/>
    <p:sldLayoutId id="2147483823" r:id="rId23"/>
    <p:sldLayoutId id="2147483943" r:id="rId24"/>
    <p:sldLayoutId id="2147483822" r:id="rId25"/>
    <p:sldLayoutId id="2147483966" r:id="rId26"/>
    <p:sldLayoutId id="2147483939" r:id="rId27"/>
    <p:sldLayoutId id="2147483824" r:id="rId28"/>
    <p:sldLayoutId id="2147483940" r:id="rId29"/>
    <p:sldLayoutId id="2147483888" r:id="rId30"/>
    <p:sldLayoutId id="2147483892" r:id="rId31"/>
    <p:sldLayoutId id="2147483887" r:id="rId32"/>
    <p:sldLayoutId id="2147483889" r:id="rId33"/>
    <p:sldLayoutId id="2147483891" r:id="rId34"/>
    <p:sldLayoutId id="2147483890" r:id="rId35"/>
    <p:sldLayoutId id="2147483934" r:id="rId36"/>
    <p:sldLayoutId id="2147483918" r:id="rId37"/>
    <p:sldLayoutId id="2147483912" r:id="rId38"/>
    <p:sldLayoutId id="2147483913" r:id="rId39"/>
    <p:sldLayoutId id="2147483911" r:id="rId40"/>
    <p:sldLayoutId id="2147483915" r:id="rId41"/>
    <p:sldLayoutId id="2147483914" r:id="rId42"/>
    <p:sldLayoutId id="2147483916" r:id="rId43"/>
    <p:sldLayoutId id="2147483833" r:id="rId44"/>
    <p:sldLayoutId id="2147483993" r:id="rId45"/>
    <p:sldLayoutId id="2147483968" r:id="rId46"/>
    <p:sldLayoutId id="2147483969" r:id="rId47"/>
    <p:sldLayoutId id="2147483970" r:id="rId48"/>
    <p:sldLayoutId id="2147483971" r:id="rId49"/>
    <p:sldLayoutId id="2147483972" r:id="rId50"/>
    <p:sldLayoutId id="2147483973" r:id="rId51"/>
  </p:sldLayoutIdLst>
  <p:hf hdr="0"/>
  <p:txStyles>
    <p:titleStyle>
      <a:lvl1pPr algn="l" rtl="0" eaLnBrk="1" fontAlgn="base" hangingPunct="1">
        <a:spcBef>
          <a:spcPct val="0"/>
        </a:spcBef>
        <a:spcAft>
          <a:spcPct val="0"/>
        </a:spcAft>
        <a:defRPr sz="2800" b="0" i="0" kern="1200">
          <a:solidFill>
            <a:schemeClr val="accent1"/>
          </a:solidFill>
          <a:latin typeface="Bodoni MT" panose="02070603080606020203" pitchFamily="18" charset="0"/>
          <a:ea typeface="ＭＳ Ｐゴシック" charset="0"/>
          <a:cs typeface="Bodoni MT" panose="02070603080606020203" pitchFamily="18" charset="0"/>
        </a:defRPr>
      </a:lvl1pPr>
      <a:lvl2pPr algn="l" rtl="0" eaLnBrk="1" fontAlgn="base" hangingPunct="1">
        <a:spcBef>
          <a:spcPct val="0"/>
        </a:spcBef>
        <a:spcAft>
          <a:spcPct val="0"/>
        </a:spcAft>
        <a:defRPr sz="2800">
          <a:solidFill>
            <a:schemeClr val="bg1"/>
          </a:solidFill>
          <a:latin typeface="Arial" charset="0"/>
          <a:ea typeface="ＭＳ Ｐゴシック" charset="0"/>
          <a:cs typeface="Arial" charset="0"/>
        </a:defRPr>
      </a:lvl2pPr>
      <a:lvl3pPr algn="l" rtl="0" eaLnBrk="1" fontAlgn="base" hangingPunct="1">
        <a:spcBef>
          <a:spcPct val="0"/>
        </a:spcBef>
        <a:spcAft>
          <a:spcPct val="0"/>
        </a:spcAft>
        <a:defRPr sz="2800">
          <a:solidFill>
            <a:schemeClr val="bg1"/>
          </a:solidFill>
          <a:latin typeface="Arial" charset="0"/>
          <a:ea typeface="ＭＳ Ｐゴシック" charset="0"/>
          <a:cs typeface="Arial" charset="0"/>
        </a:defRPr>
      </a:lvl3pPr>
      <a:lvl4pPr algn="l" rtl="0" eaLnBrk="1" fontAlgn="base" hangingPunct="1">
        <a:spcBef>
          <a:spcPct val="0"/>
        </a:spcBef>
        <a:spcAft>
          <a:spcPct val="0"/>
        </a:spcAft>
        <a:defRPr sz="2800">
          <a:solidFill>
            <a:schemeClr val="bg1"/>
          </a:solidFill>
          <a:latin typeface="Arial" charset="0"/>
          <a:ea typeface="ＭＳ Ｐゴシック" charset="0"/>
          <a:cs typeface="Arial" charset="0"/>
        </a:defRPr>
      </a:lvl4pPr>
      <a:lvl5pPr algn="l" rtl="0" eaLnBrk="1" fontAlgn="base" hangingPunct="1">
        <a:spcBef>
          <a:spcPct val="0"/>
        </a:spcBef>
        <a:spcAft>
          <a:spcPct val="0"/>
        </a:spcAft>
        <a:defRPr sz="2800">
          <a:solidFill>
            <a:schemeClr val="bg1"/>
          </a:solidFill>
          <a:latin typeface="Arial" charset="0"/>
          <a:ea typeface="ＭＳ Ｐゴシック" charset="0"/>
          <a:cs typeface="Arial" charset="0"/>
        </a:defRPr>
      </a:lvl5pPr>
      <a:lvl6pPr marL="457200" algn="l" rtl="0" eaLnBrk="1" fontAlgn="base" hangingPunct="1">
        <a:spcBef>
          <a:spcPct val="0"/>
        </a:spcBef>
        <a:spcAft>
          <a:spcPct val="0"/>
        </a:spcAft>
        <a:defRPr sz="2800">
          <a:solidFill>
            <a:schemeClr val="bg1"/>
          </a:solidFill>
          <a:latin typeface="Arial" charset="0"/>
          <a:cs typeface="Arial" charset="0"/>
        </a:defRPr>
      </a:lvl6pPr>
      <a:lvl7pPr marL="914400" algn="l" rtl="0" eaLnBrk="1" fontAlgn="base" hangingPunct="1">
        <a:spcBef>
          <a:spcPct val="0"/>
        </a:spcBef>
        <a:spcAft>
          <a:spcPct val="0"/>
        </a:spcAft>
        <a:defRPr sz="2800">
          <a:solidFill>
            <a:schemeClr val="bg1"/>
          </a:solidFill>
          <a:latin typeface="Arial" charset="0"/>
          <a:cs typeface="Arial" charset="0"/>
        </a:defRPr>
      </a:lvl7pPr>
      <a:lvl8pPr marL="1371600" algn="l" rtl="0" eaLnBrk="1" fontAlgn="base" hangingPunct="1">
        <a:spcBef>
          <a:spcPct val="0"/>
        </a:spcBef>
        <a:spcAft>
          <a:spcPct val="0"/>
        </a:spcAft>
        <a:defRPr sz="2800">
          <a:solidFill>
            <a:schemeClr val="bg1"/>
          </a:solidFill>
          <a:latin typeface="Arial" charset="0"/>
          <a:cs typeface="Arial" charset="0"/>
        </a:defRPr>
      </a:lvl8pPr>
      <a:lvl9pPr marL="1828800" algn="l" rtl="0" eaLnBrk="1" fontAlgn="base" hangingPunct="1">
        <a:spcBef>
          <a:spcPct val="0"/>
        </a:spcBef>
        <a:spcAft>
          <a:spcPct val="0"/>
        </a:spcAft>
        <a:defRPr sz="2800">
          <a:solidFill>
            <a:schemeClr val="bg1"/>
          </a:solidFill>
          <a:latin typeface="Arial" charset="0"/>
          <a:cs typeface="Arial" charset="0"/>
        </a:defRPr>
      </a:lvl9pPr>
    </p:titleStyle>
    <p:bodyStyle>
      <a:lvl1pPr marL="0" indent="0" algn="l" rtl="0" eaLnBrk="1" fontAlgn="base" hangingPunct="1">
        <a:lnSpc>
          <a:spcPct val="100000"/>
        </a:lnSpc>
        <a:spcBef>
          <a:spcPts val="0"/>
        </a:spcBef>
        <a:spcAft>
          <a:spcPts val="1200"/>
        </a:spcAft>
        <a:buClrTx/>
        <a:buFontTx/>
        <a:buNone/>
        <a:defRPr lang="en-US" sz="2000" kern="1200" smtClean="0">
          <a:solidFill>
            <a:schemeClr val="tx1">
              <a:lumMod val="50000"/>
            </a:schemeClr>
          </a:solidFill>
          <a:latin typeface="Franklin Gothic Book"/>
          <a:ea typeface="ＭＳ Ｐゴシック" charset="0"/>
          <a:cs typeface="Franklin Gothic Book"/>
        </a:defRPr>
      </a:lvl1pPr>
      <a:lvl2pPr marL="179388" marR="0" indent="-179388" algn="l" defTabSz="914400" rtl="0" eaLnBrk="1" fontAlgn="base" latinLnBrk="0" hangingPunct="1">
        <a:lnSpc>
          <a:spcPct val="100000"/>
        </a:lnSpc>
        <a:spcBef>
          <a:spcPts val="0"/>
        </a:spcBef>
        <a:spcAft>
          <a:spcPts val="1200"/>
        </a:spcAft>
        <a:buClr>
          <a:srgbClr val="00539B"/>
        </a:buClr>
        <a:buSzTx/>
        <a:buFont typeface="Arial" charset="0"/>
        <a:buChar char="•"/>
        <a:tabLst/>
        <a:defRPr lang="en-US" sz="2000" kern="1200" smtClean="0">
          <a:solidFill>
            <a:schemeClr val="tx1">
              <a:lumMod val="50000"/>
            </a:schemeClr>
          </a:solidFill>
          <a:latin typeface="Franklin Gothic Book"/>
          <a:ea typeface="Franklin Gothic Book"/>
          <a:cs typeface="Franklin Gothic Book"/>
        </a:defRPr>
      </a:lvl2pPr>
      <a:lvl3pPr marL="360000" marR="0" indent="-180000" algn="l" defTabSz="914400" rtl="0" eaLnBrk="1" fontAlgn="base" latinLnBrk="0" hangingPunct="1">
        <a:lnSpc>
          <a:spcPct val="100000"/>
        </a:lnSpc>
        <a:spcBef>
          <a:spcPts val="0"/>
        </a:spcBef>
        <a:spcAft>
          <a:spcPts val="1200"/>
        </a:spcAft>
        <a:buClrTx/>
        <a:buSzTx/>
        <a:buFont typeface="Arial"/>
        <a:buChar char="•"/>
        <a:tabLst/>
        <a:defRPr lang="en-US" sz="2000" kern="1200" smtClean="0">
          <a:solidFill>
            <a:schemeClr val="tx1">
              <a:lumMod val="50000"/>
            </a:schemeClr>
          </a:solidFill>
          <a:latin typeface="Franklin Gothic Book"/>
          <a:ea typeface="Franklin Gothic Book"/>
          <a:cs typeface="Franklin Gothic Book"/>
        </a:defRPr>
      </a:lvl3pPr>
      <a:lvl4pPr marL="540000" marR="0" indent="-180000" algn="l" defTabSz="914400" rtl="0" eaLnBrk="1" fontAlgn="base" latinLnBrk="0" hangingPunct="1">
        <a:lnSpc>
          <a:spcPct val="100000"/>
        </a:lnSpc>
        <a:spcBef>
          <a:spcPts val="0"/>
        </a:spcBef>
        <a:spcAft>
          <a:spcPts val="1200"/>
        </a:spcAft>
        <a:buClrTx/>
        <a:buSzTx/>
        <a:buFont typeface="Arial" panose="020B0604020202020204" pitchFamily="34" charset="0"/>
        <a:buChar char="‒"/>
        <a:tabLst/>
        <a:defRPr lang="en-US" sz="2000" kern="1200" baseline="0" smtClean="0">
          <a:solidFill>
            <a:schemeClr val="tx1">
              <a:lumMod val="50000"/>
            </a:schemeClr>
          </a:solidFill>
          <a:latin typeface="Franklin Gothic Book"/>
          <a:ea typeface="Franklin Gothic Book"/>
          <a:cs typeface="Franklin Gothic Book"/>
        </a:defRPr>
      </a:lvl4pPr>
      <a:lvl5pPr marL="2057400" indent="0" algn="l" rtl="0" eaLnBrk="1" fontAlgn="base" hangingPunct="1">
        <a:lnSpc>
          <a:spcPct val="100000"/>
        </a:lnSpc>
        <a:spcBef>
          <a:spcPts val="0"/>
        </a:spcBef>
        <a:spcAft>
          <a:spcPts val="1200"/>
        </a:spcAft>
        <a:buFont typeface="Arial" charset="0"/>
        <a:buNone/>
        <a:defRPr sz="1200" kern="1200">
          <a:solidFill>
            <a:srgbClr val="929395"/>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63" name="Picture 2" descr="Z:\852_General presentation_update_2017\02_ARTWORK\IMAGES\HI RES\background1280x960.jpg"/>
          <p:cNvPicPr>
            <a:picLocks noChangeArrowheads="1"/>
          </p:cNvPicPr>
          <p:nvPr/>
        </p:nvPicPr>
        <p:blipFill rotWithShape="1">
          <a:blip r:embed="rId8">
            <a:extLst>
              <a:ext uri="{28A0092B-C50C-407E-A947-70E740481C1C}">
                <a14:useLocalDpi xmlns:a14="http://schemas.microsoft.com/office/drawing/2010/main"/>
              </a:ext>
            </a:extLst>
          </a:blip>
          <a:srcRect b="25468"/>
          <a:stretch/>
        </p:blipFill>
        <p:spPr bwMode="auto">
          <a:xfrm>
            <a:off x="-151694" y="0"/>
            <a:ext cx="12343695" cy="6883400"/>
          </a:xfrm>
          <a:prstGeom prst="rect">
            <a:avLst/>
          </a:prstGeom>
          <a:noFill/>
          <a:extLst>
            <a:ext uri="{909E8E84-426E-40DD-AFC4-6F175D3DCCD1}">
              <a14:hiddenFill xmlns:a14="http://schemas.microsoft.com/office/drawing/2010/main">
                <a:solidFill>
                  <a:srgbClr val="FFFFFF"/>
                </a:solidFill>
              </a14:hiddenFill>
            </a:ext>
          </a:extLst>
        </p:spPr>
      </p:pic>
      <p:sp>
        <p:nvSpPr>
          <p:cNvPr id="57" name="Footer Placeholder 4"/>
          <p:cNvSpPr>
            <a:spLocks noGrp="1"/>
          </p:cNvSpPr>
          <p:nvPr>
            <p:ph type="ftr" sz="quarter" idx="3"/>
            <p:custDataLst>
              <p:tags r:id="rId7"/>
            </p:custDataLst>
          </p:nvPr>
        </p:nvSpPr>
        <p:spPr>
          <a:xfrm>
            <a:off x="0" y="6480000"/>
            <a:ext cx="12192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dirty="0"/>
          </a:p>
        </p:txBody>
      </p:sp>
      <p:sp>
        <p:nvSpPr>
          <p:cNvPr id="2" name="Title Placeholder 1" descr="Ideally your title should fit on one line." title="Slide title"/>
          <p:cNvSpPr>
            <a:spLocks noGrp="1"/>
          </p:cNvSpPr>
          <p:nvPr>
            <p:ph type="title"/>
          </p:nvPr>
        </p:nvSpPr>
        <p:spPr>
          <a:xfrm>
            <a:off x="960967" y="-1"/>
            <a:ext cx="7871884" cy="1080000"/>
          </a:xfrm>
          <a:prstGeom prst="rect">
            <a:avLst/>
          </a:prstGeom>
        </p:spPr>
        <p:txBody>
          <a:bodyPr vert="horz" lIns="0" tIns="0" rIns="0" bIns="0" rtlCol="0" anchor="ctr">
            <a:normAutofit/>
          </a:bodyPr>
          <a:lstStyle/>
          <a:p>
            <a:r>
              <a:rPr lang="en-US" dirty="0"/>
              <a:t>Click to edit Master title style</a:t>
            </a:r>
            <a:endParaRPr lang="en-GB" dirty="0"/>
          </a:p>
        </p:txBody>
      </p:sp>
      <p:cxnSp>
        <p:nvCxnSpPr>
          <p:cNvPr id="70" name="Straight Connector 69"/>
          <p:cNvCxnSpPr/>
          <p:nvPr/>
        </p:nvCxnSpPr>
        <p:spPr bwMode="auto">
          <a:xfrm>
            <a:off x="-4111" y="1079500"/>
            <a:ext cx="12192000"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bwMode="auto">
          <a:xfrm>
            <a:off x="-4110" y="6480000"/>
            <a:ext cx="12196111"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55" name="Text Placeholder 2" descr="First level - paragraph text&#10;Second level - bullet 1&#10;Third level - bullet 2&#10;&#10;No more than 100 words per slide" title="Main body text"/>
          <p:cNvSpPr>
            <a:spLocks noGrp="1"/>
          </p:cNvSpPr>
          <p:nvPr>
            <p:ph type="body" idx="1"/>
          </p:nvPr>
        </p:nvSpPr>
        <p:spPr>
          <a:xfrm>
            <a:off x="960969" y="1800225"/>
            <a:ext cx="10272183" cy="4140200"/>
          </a:xfrm>
          <a:prstGeom prst="rect">
            <a:avLst/>
          </a:prstGeom>
        </p:spPr>
        <p:txBody>
          <a:bodyPr vert="horz" lIns="0" tIns="0" rIns="0" bIns="0" rtlCol="0">
            <a:noAutofit/>
          </a:bodyPr>
          <a:lstStyle/>
          <a:p>
            <a:pPr lvl="0"/>
            <a:r>
              <a:rPr lang="en-US" dirty="0"/>
              <a:t>Click to edit Master text styles</a:t>
            </a:r>
          </a:p>
          <a:p>
            <a:pPr lvl="1"/>
            <a:r>
              <a:rPr lang="en-US" dirty="0"/>
              <a:t>Second level</a:t>
            </a:r>
          </a:p>
        </p:txBody>
      </p:sp>
      <p:sp>
        <p:nvSpPr>
          <p:cNvPr id="56" name="Date Placeholder 3"/>
          <p:cNvSpPr>
            <a:spLocks noGrp="1"/>
          </p:cNvSpPr>
          <p:nvPr>
            <p:ph type="dt" sz="half" idx="2"/>
          </p:nvPr>
        </p:nvSpPr>
        <p:spPr>
          <a:xfrm>
            <a:off x="958848" y="6480000"/>
            <a:ext cx="2495552" cy="378000"/>
          </a:xfrm>
          <a:prstGeom prst="rect">
            <a:avLst/>
          </a:prstGeom>
        </p:spPr>
        <p:txBody>
          <a:bodyPr lIns="0" tIns="0" rIns="0" bIns="0" anchor="ctr"/>
          <a:lstStyle>
            <a:lvl1pPr>
              <a:defRPr sz="800">
                <a:solidFill>
                  <a:schemeClr val="bg1"/>
                </a:solidFill>
                <a:latin typeface="Franklin Gothic Book"/>
                <a:cs typeface="Franklin Gothic Book"/>
              </a:defRPr>
            </a:lvl1pPr>
          </a:lstStyle>
          <a:p>
            <a:fld id="{8B6E079F-0502-CC4C-9C8B-39554E94F19E}" type="datetime3">
              <a:rPr lang="en-GB" smtClean="0"/>
              <a:pPr/>
              <a:t>10 April, 2019</a:t>
            </a:fld>
            <a:endParaRPr lang="en-GB" dirty="0"/>
          </a:p>
        </p:txBody>
      </p:sp>
      <p:sp>
        <p:nvSpPr>
          <p:cNvPr id="59" name="Slide Number Placeholder 5"/>
          <p:cNvSpPr>
            <a:spLocks noGrp="1"/>
          </p:cNvSpPr>
          <p:nvPr>
            <p:ph type="sldNum" sz="quarter" idx="4"/>
          </p:nvPr>
        </p:nvSpPr>
        <p:spPr>
          <a:xfrm>
            <a:off x="11039423" y="6480000"/>
            <a:ext cx="480003" cy="378000"/>
          </a:xfrm>
          <a:prstGeom prst="rect">
            <a:avLst/>
          </a:prstGeom>
        </p:spPr>
        <p:txBody>
          <a:bodyPr lIns="0" tIns="0" rIns="0" bIns="0" anchor="ctr"/>
          <a:lstStyle>
            <a:lvl1pPr algn="r">
              <a:defRPr sz="800">
                <a:solidFill>
                  <a:schemeClr val="bg1"/>
                </a:solidFill>
                <a:latin typeface="Franklin Gothic Book"/>
                <a:cs typeface="Franklin Gothic Book"/>
              </a:defRPr>
            </a:lvl1pPr>
          </a:lstStyle>
          <a:p>
            <a:fld id="{71F9F866-B438-9445-8D9F-1F8FF6608833}" type="slidenum">
              <a:rPr lang="en-GB" smtClean="0"/>
              <a:pPr/>
              <a:t>‹#›</a:t>
            </a:fld>
            <a:endParaRPr lang="en-GB" dirty="0"/>
          </a:p>
        </p:txBody>
      </p:sp>
      <p:grpSp>
        <p:nvGrpSpPr>
          <p:cNvPr id="11" name="Group 10"/>
          <p:cNvGrpSpPr/>
          <p:nvPr/>
        </p:nvGrpSpPr>
        <p:grpSpPr>
          <a:xfrm>
            <a:off x="-1204383" y="0"/>
            <a:ext cx="13203809" cy="7638450"/>
            <a:chOff x="-903288" y="0"/>
            <a:chExt cx="9902857" cy="7638450"/>
          </a:xfrm>
        </p:grpSpPr>
        <p:cxnSp>
          <p:nvCxnSpPr>
            <p:cNvPr id="12" name="Straight Connector 11"/>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pic>
        <p:nvPicPr>
          <p:cNvPr id="4" name="Picture 3"/>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9468904" y="-6848"/>
            <a:ext cx="1953290" cy="1044000"/>
          </a:xfrm>
          <a:prstGeom prst="rect">
            <a:avLst/>
          </a:prstGeom>
        </p:spPr>
      </p:pic>
    </p:spTree>
    <p:extLst>
      <p:ext uri="{BB962C8B-B14F-4D97-AF65-F5344CB8AC3E}">
        <p14:creationId xmlns:p14="http://schemas.microsoft.com/office/powerpoint/2010/main" val="3657292037"/>
      </p:ext>
    </p:extLst>
  </p:cSld>
  <p:clrMap bg1="lt1" tx1="dk1" bg2="lt2" tx2="dk2" accent1="accent1" accent2="accent2" accent3="accent3" accent4="accent4" accent5="accent5" accent6="accent6" hlink="hlink" folHlink="folHlink"/>
  <p:sldLayoutIdLst>
    <p:sldLayoutId id="2147484481" r:id="rId1"/>
    <p:sldLayoutId id="2147484482" r:id="rId2"/>
    <p:sldLayoutId id="2147484483" r:id="rId3"/>
    <p:sldLayoutId id="2147484485" r:id="rId4"/>
    <p:sldLayoutId id="2147484486" r:id="rId5"/>
  </p:sldLayoutIdLst>
  <p:hf hdr="0"/>
  <p:txStyles>
    <p:titleStyle>
      <a:lvl1pPr algn="l" rtl="0" eaLnBrk="1" fontAlgn="base" hangingPunct="1">
        <a:spcBef>
          <a:spcPct val="0"/>
        </a:spcBef>
        <a:spcAft>
          <a:spcPct val="0"/>
        </a:spcAft>
        <a:defRPr sz="2800" b="0" i="0" kern="1200">
          <a:solidFill>
            <a:schemeClr val="bg1"/>
          </a:solidFill>
          <a:latin typeface="Bodoni MT" panose="02070603080606020203" pitchFamily="18" charset="0"/>
          <a:ea typeface="ＭＳ Ｐゴシック" charset="0"/>
          <a:cs typeface="Bodoni MT" panose="02070603080606020203" pitchFamily="18" charset="0"/>
        </a:defRPr>
      </a:lvl1pPr>
      <a:lvl2pPr algn="l" rtl="0" eaLnBrk="1" fontAlgn="base" hangingPunct="1">
        <a:spcBef>
          <a:spcPct val="0"/>
        </a:spcBef>
        <a:spcAft>
          <a:spcPct val="0"/>
        </a:spcAft>
        <a:defRPr sz="2800">
          <a:solidFill>
            <a:schemeClr val="bg1"/>
          </a:solidFill>
          <a:latin typeface="Arial" charset="0"/>
          <a:ea typeface="ＭＳ Ｐゴシック" charset="0"/>
          <a:cs typeface="Arial" charset="0"/>
        </a:defRPr>
      </a:lvl2pPr>
      <a:lvl3pPr algn="l" rtl="0" eaLnBrk="1" fontAlgn="base" hangingPunct="1">
        <a:spcBef>
          <a:spcPct val="0"/>
        </a:spcBef>
        <a:spcAft>
          <a:spcPct val="0"/>
        </a:spcAft>
        <a:defRPr sz="2800">
          <a:solidFill>
            <a:schemeClr val="bg1"/>
          </a:solidFill>
          <a:latin typeface="Arial" charset="0"/>
          <a:ea typeface="ＭＳ Ｐゴシック" charset="0"/>
          <a:cs typeface="Arial" charset="0"/>
        </a:defRPr>
      </a:lvl3pPr>
      <a:lvl4pPr algn="l" rtl="0" eaLnBrk="1" fontAlgn="base" hangingPunct="1">
        <a:spcBef>
          <a:spcPct val="0"/>
        </a:spcBef>
        <a:spcAft>
          <a:spcPct val="0"/>
        </a:spcAft>
        <a:defRPr sz="2800">
          <a:solidFill>
            <a:schemeClr val="bg1"/>
          </a:solidFill>
          <a:latin typeface="Arial" charset="0"/>
          <a:ea typeface="ＭＳ Ｐゴシック" charset="0"/>
          <a:cs typeface="Arial" charset="0"/>
        </a:defRPr>
      </a:lvl4pPr>
      <a:lvl5pPr algn="l" rtl="0" eaLnBrk="1" fontAlgn="base" hangingPunct="1">
        <a:spcBef>
          <a:spcPct val="0"/>
        </a:spcBef>
        <a:spcAft>
          <a:spcPct val="0"/>
        </a:spcAft>
        <a:defRPr sz="2800">
          <a:solidFill>
            <a:schemeClr val="bg1"/>
          </a:solidFill>
          <a:latin typeface="Arial" charset="0"/>
          <a:ea typeface="ＭＳ Ｐゴシック" charset="0"/>
          <a:cs typeface="Arial" charset="0"/>
        </a:defRPr>
      </a:lvl5pPr>
      <a:lvl6pPr marL="457200" algn="l" rtl="0" eaLnBrk="1" fontAlgn="base" hangingPunct="1">
        <a:spcBef>
          <a:spcPct val="0"/>
        </a:spcBef>
        <a:spcAft>
          <a:spcPct val="0"/>
        </a:spcAft>
        <a:defRPr sz="2800">
          <a:solidFill>
            <a:schemeClr val="bg1"/>
          </a:solidFill>
          <a:latin typeface="Arial" charset="0"/>
          <a:cs typeface="Arial" charset="0"/>
        </a:defRPr>
      </a:lvl6pPr>
      <a:lvl7pPr marL="914400" algn="l" rtl="0" eaLnBrk="1" fontAlgn="base" hangingPunct="1">
        <a:spcBef>
          <a:spcPct val="0"/>
        </a:spcBef>
        <a:spcAft>
          <a:spcPct val="0"/>
        </a:spcAft>
        <a:defRPr sz="2800">
          <a:solidFill>
            <a:schemeClr val="bg1"/>
          </a:solidFill>
          <a:latin typeface="Arial" charset="0"/>
          <a:cs typeface="Arial" charset="0"/>
        </a:defRPr>
      </a:lvl7pPr>
      <a:lvl8pPr marL="1371600" algn="l" rtl="0" eaLnBrk="1" fontAlgn="base" hangingPunct="1">
        <a:spcBef>
          <a:spcPct val="0"/>
        </a:spcBef>
        <a:spcAft>
          <a:spcPct val="0"/>
        </a:spcAft>
        <a:defRPr sz="2800">
          <a:solidFill>
            <a:schemeClr val="bg1"/>
          </a:solidFill>
          <a:latin typeface="Arial" charset="0"/>
          <a:cs typeface="Arial" charset="0"/>
        </a:defRPr>
      </a:lvl8pPr>
      <a:lvl9pPr marL="1828800" algn="l" rtl="0" eaLnBrk="1" fontAlgn="base" hangingPunct="1">
        <a:spcBef>
          <a:spcPct val="0"/>
        </a:spcBef>
        <a:spcAft>
          <a:spcPct val="0"/>
        </a:spcAft>
        <a:defRPr sz="2800">
          <a:solidFill>
            <a:schemeClr val="bg1"/>
          </a:solidFill>
          <a:latin typeface="Arial" charset="0"/>
          <a:cs typeface="Arial" charset="0"/>
        </a:defRPr>
      </a:lvl9pPr>
    </p:titleStyle>
    <p:bodyStyle>
      <a:lvl1pPr marL="0" indent="0" algn="ctr" rtl="0" eaLnBrk="1" fontAlgn="base" hangingPunct="1">
        <a:lnSpc>
          <a:spcPct val="100000"/>
        </a:lnSpc>
        <a:spcBef>
          <a:spcPts val="0"/>
        </a:spcBef>
        <a:spcAft>
          <a:spcPts val="0"/>
        </a:spcAft>
        <a:buClrTx/>
        <a:buFontTx/>
        <a:buNone/>
        <a:defRPr lang="en-US" sz="2800" kern="1200" smtClean="0">
          <a:solidFill>
            <a:schemeClr val="bg1"/>
          </a:solidFill>
          <a:latin typeface="Franklin Gothic Medium" panose="020B0603020102020204" pitchFamily="34" charset="0"/>
          <a:ea typeface="ＭＳ Ｐゴシック" charset="0"/>
          <a:cs typeface="Franklin Gothic Medium" panose="020B0603020102020204" pitchFamily="34" charset="0"/>
        </a:defRPr>
      </a:lvl1pPr>
      <a:lvl2pPr marL="0" marR="0" indent="0" algn="ctr" defTabSz="914400" rtl="0" eaLnBrk="1" fontAlgn="base" latinLnBrk="0" hangingPunct="1">
        <a:lnSpc>
          <a:spcPct val="100000"/>
        </a:lnSpc>
        <a:spcBef>
          <a:spcPts val="0"/>
        </a:spcBef>
        <a:spcAft>
          <a:spcPts val="1200"/>
        </a:spcAft>
        <a:buClr>
          <a:srgbClr val="00539B"/>
        </a:buClr>
        <a:buSzTx/>
        <a:buFont typeface="Arial" charset="0"/>
        <a:buNone/>
        <a:tabLst/>
        <a:defRPr lang="en-US" sz="2800" kern="1200" smtClean="0">
          <a:solidFill>
            <a:schemeClr val="bg1"/>
          </a:solidFill>
          <a:latin typeface="Franklin Gothic Book"/>
          <a:ea typeface="Franklin Gothic Book"/>
          <a:cs typeface="Franklin Gothic Book"/>
        </a:defRPr>
      </a:lvl2pPr>
      <a:lvl3pPr marL="360000" marR="0" indent="-180000" algn="l" defTabSz="914400" rtl="0" eaLnBrk="1" fontAlgn="base" latinLnBrk="0" hangingPunct="1">
        <a:lnSpc>
          <a:spcPct val="100000"/>
        </a:lnSpc>
        <a:spcBef>
          <a:spcPts val="0"/>
        </a:spcBef>
        <a:spcAft>
          <a:spcPts val="1200"/>
        </a:spcAft>
        <a:buClrTx/>
        <a:buSzTx/>
        <a:buFont typeface="Arial"/>
        <a:buChar char="•"/>
        <a:tabLst/>
        <a:defRPr lang="en-US" sz="2000" kern="1200" smtClean="0">
          <a:solidFill>
            <a:schemeClr val="bg1"/>
          </a:solidFill>
          <a:latin typeface="Franklin Gothic Book"/>
          <a:ea typeface="Franklin Gothic Book"/>
          <a:cs typeface="Franklin Gothic Book"/>
        </a:defRPr>
      </a:lvl3pPr>
      <a:lvl4pPr marL="540000" marR="0" indent="-180000" algn="l" defTabSz="914400" rtl="0" eaLnBrk="1" fontAlgn="base" latinLnBrk="0" hangingPunct="1">
        <a:lnSpc>
          <a:spcPct val="100000"/>
        </a:lnSpc>
        <a:spcBef>
          <a:spcPts val="0"/>
        </a:spcBef>
        <a:spcAft>
          <a:spcPts val="1200"/>
        </a:spcAft>
        <a:buClrTx/>
        <a:buSzTx/>
        <a:buFont typeface="Arial" panose="020B0604020202020204" pitchFamily="34" charset="0"/>
        <a:buChar char="‒"/>
        <a:tabLst/>
        <a:defRPr lang="en-US" sz="2000" kern="1200" baseline="0" smtClean="0">
          <a:solidFill>
            <a:schemeClr val="bg1"/>
          </a:solidFill>
          <a:latin typeface="Franklin Gothic Book"/>
          <a:ea typeface="Franklin Gothic Book"/>
          <a:cs typeface="Franklin Gothic Book"/>
        </a:defRPr>
      </a:lvl4pPr>
      <a:lvl5pPr marL="2057400" indent="0" algn="l" rtl="0" eaLnBrk="1" fontAlgn="base" hangingPunct="1">
        <a:lnSpc>
          <a:spcPct val="100000"/>
        </a:lnSpc>
        <a:spcBef>
          <a:spcPts val="0"/>
        </a:spcBef>
        <a:spcAft>
          <a:spcPts val="1200"/>
        </a:spcAft>
        <a:buFont typeface="Arial" charset="0"/>
        <a:buNone/>
        <a:defRPr sz="1200" kern="1200">
          <a:solidFill>
            <a:srgbClr val="929395"/>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descr="Ideally your title should fit on one line." title="Slide title"/>
          <p:cNvSpPr>
            <a:spLocks noGrp="1"/>
          </p:cNvSpPr>
          <p:nvPr>
            <p:ph type="title"/>
          </p:nvPr>
        </p:nvSpPr>
        <p:spPr>
          <a:xfrm>
            <a:off x="960967" y="-1"/>
            <a:ext cx="7871884" cy="1080000"/>
          </a:xfrm>
          <a:prstGeom prst="rect">
            <a:avLst/>
          </a:prstGeom>
        </p:spPr>
        <p:txBody>
          <a:bodyPr vert="horz" lIns="0" tIns="0" rIns="0" bIns="0" rtlCol="0" anchor="ctr">
            <a:normAutofit/>
          </a:bodyPr>
          <a:lstStyle/>
          <a:p>
            <a:r>
              <a:rPr lang="en-US" dirty="0"/>
              <a:t>Click to edit Master title style</a:t>
            </a:r>
            <a:endParaRPr lang="en-GB" dirty="0"/>
          </a:p>
        </p:txBody>
      </p:sp>
      <p:cxnSp>
        <p:nvCxnSpPr>
          <p:cNvPr id="70" name="Straight Connector 69"/>
          <p:cNvCxnSpPr/>
          <p:nvPr/>
        </p:nvCxnSpPr>
        <p:spPr bwMode="auto">
          <a:xfrm>
            <a:off x="-4111" y="1079500"/>
            <a:ext cx="12192000"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bwMode="auto">
          <a:xfrm>
            <a:off x="-4110" y="6480000"/>
            <a:ext cx="12196111" cy="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5" name="Text Placeholder 2" descr="First level - paragraph text&#10;Second level - bullet 1&#10;Third level - bullet 2&#10;&#10;No more than 100 words per slide" title="Main body text"/>
          <p:cNvSpPr>
            <a:spLocks noGrp="1"/>
          </p:cNvSpPr>
          <p:nvPr>
            <p:ph type="body" idx="1"/>
          </p:nvPr>
        </p:nvSpPr>
        <p:spPr>
          <a:xfrm>
            <a:off x="960969" y="1800225"/>
            <a:ext cx="10272183" cy="4140200"/>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56" name="Date Placeholder 3"/>
          <p:cNvSpPr>
            <a:spLocks noGrp="1"/>
          </p:cNvSpPr>
          <p:nvPr>
            <p:ph type="dt" sz="half" idx="2"/>
          </p:nvPr>
        </p:nvSpPr>
        <p:spPr>
          <a:xfrm>
            <a:off x="958848" y="6480000"/>
            <a:ext cx="2495552" cy="378000"/>
          </a:xfrm>
          <a:prstGeom prst="rect">
            <a:avLst/>
          </a:prstGeom>
        </p:spPr>
        <p:txBody>
          <a:bodyPr lIns="0" tIns="0" rIns="0" bIns="0" anchor="ctr"/>
          <a:lstStyle>
            <a:lvl1pPr>
              <a:defRPr sz="800">
                <a:solidFill>
                  <a:schemeClr val="accent1"/>
                </a:solidFill>
                <a:latin typeface="Franklin Gothic Book"/>
                <a:cs typeface="Franklin Gothic Book"/>
              </a:defRPr>
            </a:lvl1pPr>
          </a:lstStyle>
          <a:p>
            <a:fld id="{8B6E079F-0502-CC4C-9C8B-39554E94F19E}" type="datetime3">
              <a:rPr lang="en-GB" smtClean="0"/>
              <a:pPr/>
              <a:t>10 April, 2019</a:t>
            </a:fld>
            <a:endParaRPr lang="en-GB" dirty="0"/>
          </a:p>
        </p:txBody>
      </p:sp>
      <p:sp>
        <p:nvSpPr>
          <p:cNvPr id="57" name="Footer Placeholder 4"/>
          <p:cNvSpPr>
            <a:spLocks noGrp="1"/>
          </p:cNvSpPr>
          <p:nvPr>
            <p:ph type="ftr" sz="quarter" idx="3"/>
            <p:custDataLst>
              <p:tags r:id="rId7"/>
            </p:custDataLst>
          </p:nvPr>
        </p:nvSpPr>
        <p:spPr>
          <a:xfrm>
            <a:off x="0" y="6480000"/>
            <a:ext cx="12192000" cy="378000"/>
          </a:xfrm>
          <a:prstGeom prst="rect">
            <a:avLst/>
          </a:prstGeom>
        </p:spPr>
        <p:txBody>
          <a:bodyPr lIns="0" tIns="0" rIns="0" bIns="0" anchor="ctr"/>
          <a:lstStyle>
            <a:lvl1pPr algn="ctr">
              <a:defRPr lang="en-GB" sz="1000" b="0" i="0" u="none">
                <a:solidFill>
                  <a:srgbClr val="FFFFFF"/>
                </a:solidFill>
                <a:latin typeface="Arial"/>
              </a:defRPr>
            </a:lvl1pPr>
          </a:lstStyle>
          <a:p>
            <a:r>
              <a:rPr lang="en-GB" dirty="0"/>
              <a:t>EBRD Classification: </a:t>
            </a:r>
            <a:r>
              <a:rPr lang="en-GB" b="1" dirty="0"/>
              <a:t> INTERNAL </a:t>
            </a:r>
          </a:p>
        </p:txBody>
      </p:sp>
      <p:sp>
        <p:nvSpPr>
          <p:cNvPr id="59" name="Slide Number Placeholder 5"/>
          <p:cNvSpPr>
            <a:spLocks noGrp="1"/>
          </p:cNvSpPr>
          <p:nvPr>
            <p:ph type="sldNum" sz="quarter" idx="4"/>
          </p:nvPr>
        </p:nvSpPr>
        <p:spPr>
          <a:xfrm>
            <a:off x="11039423" y="6480000"/>
            <a:ext cx="480003" cy="378000"/>
          </a:xfrm>
          <a:prstGeom prst="rect">
            <a:avLst/>
          </a:prstGeom>
        </p:spPr>
        <p:txBody>
          <a:bodyPr lIns="0" tIns="0" rIns="0" bIns="0" anchor="ctr"/>
          <a:lstStyle>
            <a:lvl1pPr algn="r">
              <a:defRPr sz="800">
                <a:solidFill>
                  <a:schemeClr val="accent1"/>
                </a:solidFill>
                <a:latin typeface="Franklin Gothic Book"/>
                <a:cs typeface="Franklin Gothic Book"/>
              </a:defRPr>
            </a:lvl1pPr>
          </a:lstStyle>
          <a:p>
            <a:fld id="{71F9F866-B438-9445-8D9F-1F8FF6608833}" type="slidenum">
              <a:rPr lang="en-GB" smtClean="0"/>
              <a:pPr/>
              <a:t>‹#›</a:t>
            </a:fld>
            <a:endParaRPr lang="en-GB" dirty="0"/>
          </a:p>
        </p:txBody>
      </p:sp>
      <p:pic>
        <p:nvPicPr>
          <p:cNvPr id="11" name="Picture 10"/>
          <p:cNvPicPr>
            <a:picLocks/>
          </p:cNvPicPr>
          <p:nvPr userDrawn="1"/>
        </p:nvPicPr>
        <p:blipFill>
          <a:blip r:embed="rId8" cstate="screen">
            <a:extLst>
              <a:ext uri="{28A0092B-C50C-407E-A947-70E740481C1C}">
                <a14:useLocalDpi xmlns:a14="http://schemas.microsoft.com/office/drawing/2010/main"/>
              </a:ext>
            </a:extLst>
          </a:blip>
          <a:stretch>
            <a:fillRect/>
          </a:stretch>
        </p:blipFill>
        <p:spPr>
          <a:xfrm>
            <a:off x="9864500" y="228600"/>
            <a:ext cx="1368652" cy="720000"/>
          </a:xfrm>
          <a:prstGeom prst="rect">
            <a:avLst/>
          </a:prstGeom>
        </p:spPr>
      </p:pic>
    </p:spTree>
    <p:extLst>
      <p:ext uri="{BB962C8B-B14F-4D97-AF65-F5344CB8AC3E}">
        <p14:creationId xmlns:p14="http://schemas.microsoft.com/office/powerpoint/2010/main" val="2624119142"/>
      </p:ext>
    </p:extLst>
  </p:cSld>
  <p:clrMap bg1="lt1" tx1="dk1" bg2="lt2" tx2="dk2" accent1="accent1" accent2="accent2" accent3="accent3" accent4="accent4" accent5="accent5" accent6="accent6" hlink="hlink" folHlink="folHlink"/>
  <p:sldLayoutIdLst>
    <p:sldLayoutId id="2147484078" r:id="rId1"/>
    <p:sldLayoutId id="2147484484" r:id="rId2"/>
    <p:sldLayoutId id="2147484478" r:id="rId3"/>
    <p:sldLayoutId id="2147484075" r:id="rId4"/>
    <p:sldLayoutId id="2147484076" r:id="rId5"/>
  </p:sldLayoutIdLst>
  <p:hf hdr="0"/>
  <p:txStyles>
    <p:titleStyle>
      <a:lvl1pPr algn="l" rtl="0" eaLnBrk="0" fontAlgn="base" hangingPunct="0">
        <a:spcBef>
          <a:spcPct val="0"/>
        </a:spcBef>
        <a:spcAft>
          <a:spcPct val="0"/>
        </a:spcAft>
        <a:defRPr sz="2800" b="0" i="0" kern="1200">
          <a:solidFill>
            <a:schemeClr val="accent1"/>
          </a:solidFill>
          <a:latin typeface="Bodoni MT" panose="02070603080606020203" pitchFamily="18" charset="0"/>
          <a:ea typeface="ＭＳ Ｐゴシック" charset="0"/>
          <a:cs typeface="Bodoni MT" panose="02070603080606020203" pitchFamily="18" charset="0"/>
        </a:defRPr>
      </a:lvl1pPr>
      <a:lvl2pPr algn="l" rtl="0" eaLnBrk="0" fontAlgn="base" hangingPunct="0">
        <a:spcBef>
          <a:spcPct val="0"/>
        </a:spcBef>
        <a:spcAft>
          <a:spcPct val="0"/>
        </a:spcAft>
        <a:defRPr sz="2800">
          <a:solidFill>
            <a:schemeClr val="bg1"/>
          </a:solidFill>
          <a:latin typeface="Arial" charset="0"/>
          <a:ea typeface="ＭＳ Ｐゴシック" charset="0"/>
          <a:cs typeface="Arial" charset="0"/>
        </a:defRPr>
      </a:lvl2pPr>
      <a:lvl3pPr algn="l" rtl="0" eaLnBrk="0" fontAlgn="base" hangingPunct="0">
        <a:spcBef>
          <a:spcPct val="0"/>
        </a:spcBef>
        <a:spcAft>
          <a:spcPct val="0"/>
        </a:spcAft>
        <a:defRPr sz="2800">
          <a:solidFill>
            <a:schemeClr val="bg1"/>
          </a:solidFill>
          <a:latin typeface="Arial" charset="0"/>
          <a:ea typeface="ＭＳ Ｐゴシック" charset="0"/>
          <a:cs typeface="Arial" charset="0"/>
        </a:defRPr>
      </a:lvl3pPr>
      <a:lvl4pPr algn="l" rtl="0" eaLnBrk="0" fontAlgn="base" hangingPunct="0">
        <a:spcBef>
          <a:spcPct val="0"/>
        </a:spcBef>
        <a:spcAft>
          <a:spcPct val="0"/>
        </a:spcAft>
        <a:defRPr sz="2800">
          <a:solidFill>
            <a:schemeClr val="bg1"/>
          </a:solidFill>
          <a:latin typeface="Arial" charset="0"/>
          <a:ea typeface="ＭＳ Ｐゴシック" charset="0"/>
          <a:cs typeface="Arial" charset="0"/>
        </a:defRPr>
      </a:lvl4pPr>
      <a:lvl5pPr algn="l" rtl="0" eaLnBrk="0" fontAlgn="base" hangingPunct="0">
        <a:spcBef>
          <a:spcPct val="0"/>
        </a:spcBef>
        <a:spcAft>
          <a:spcPct val="0"/>
        </a:spcAft>
        <a:defRPr sz="2800">
          <a:solidFill>
            <a:schemeClr val="bg1"/>
          </a:solidFill>
          <a:latin typeface="Arial" charset="0"/>
          <a:ea typeface="ＭＳ Ｐゴシック" charset="0"/>
          <a:cs typeface="Arial" charset="0"/>
        </a:defRPr>
      </a:lvl5pPr>
      <a:lvl6pPr marL="457200" algn="l" rtl="0" fontAlgn="base">
        <a:spcBef>
          <a:spcPct val="0"/>
        </a:spcBef>
        <a:spcAft>
          <a:spcPct val="0"/>
        </a:spcAft>
        <a:defRPr sz="2800">
          <a:solidFill>
            <a:schemeClr val="bg1"/>
          </a:solidFill>
          <a:latin typeface="Arial" charset="0"/>
          <a:cs typeface="Arial" charset="0"/>
        </a:defRPr>
      </a:lvl6pPr>
      <a:lvl7pPr marL="914400" algn="l" rtl="0" fontAlgn="base">
        <a:spcBef>
          <a:spcPct val="0"/>
        </a:spcBef>
        <a:spcAft>
          <a:spcPct val="0"/>
        </a:spcAft>
        <a:defRPr sz="2800">
          <a:solidFill>
            <a:schemeClr val="bg1"/>
          </a:solidFill>
          <a:latin typeface="Arial" charset="0"/>
          <a:cs typeface="Arial" charset="0"/>
        </a:defRPr>
      </a:lvl7pPr>
      <a:lvl8pPr marL="1371600" algn="l" rtl="0" fontAlgn="base">
        <a:spcBef>
          <a:spcPct val="0"/>
        </a:spcBef>
        <a:spcAft>
          <a:spcPct val="0"/>
        </a:spcAft>
        <a:defRPr sz="2800">
          <a:solidFill>
            <a:schemeClr val="bg1"/>
          </a:solidFill>
          <a:latin typeface="Arial" charset="0"/>
          <a:cs typeface="Arial" charset="0"/>
        </a:defRPr>
      </a:lvl8pPr>
      <a:lvl9pPr marL="1828800" algn="l" rtl="0" fontAlgn="base">
        <a:spcBef>
          <a:spcPct val="0"/>
        </a:spcBef>
        <a:spcAft>
          <a:spcPct val="0"/>
        </a:spcAft>
        <a:defRPr sz="2800">
          <a:solidFill>
            <a:schemeClr val="bg1"/>
          </a:solidFill>
          <a:latin typeface="Arial" charset="0"/>
          <a:cs typeface="Arial" charset="0"/>
        </a:defRPr>
      </a:lvl9pPr>
    </p:titleStyle>
    <p:bodyStyle>
      <a:lvl1pPr marL="0" indent="0" algn="l" rtl="0" eaLnBrk="0" fontAlgn="base" hangingPunct="0">
        <a:lnSpc>
          <a:spcPct val="100000"/>
        </a:lnSpc>
        <a:spcBef>
          <a:spcPts val="0"/>
        </a:spcBef>
        <a:spcAft>
          <a:spcPts val="1200"/>
        </a:spcAft>
        <a:buClrTx/>
        <a:buFontTx/>
        <a:buNone/>
        <a:defRPr lang="en-US" sz="2000" kern="1200" smtClean="0">
          <a:solidFill>
            <a:schemeClr val="tx1">
              <a:lumMod val="50000"/>
            </a:schemeClr>
          </a:solidFill>
          <a:latin typeface="Franklin Gothic Book"/>
          <a:ea typeface="ＭＳ Ｐゴシック" charset="0"/>
          <a:cs typeface="Franklin Gothic Book"/>
        </a:defRPr>
      </a:lvl1pPr>
      <a:lvl2pPr marL="179388" marR="0" indent="-179388" algn="l" defTabSz="914400" rtl="0" eaLnBrk="0" fontAlgn="base" latinLnBrk="0" hangingPunct="0">
        <a:lnSpc>
          <a:spcPct val="100000"/>
        </a:lnSpc>
        <a:spcBef>
          <a:spcPts val="0"/>
        </a:spcBef>
        <a:spcAft>
          <a:spcPts val="1200"/>
        </a:spcAft>
        <a:buClr>
          <a:srgbClr val="00539B"/>
        </a:buClr>
        <a:buSzTx/>
        <a:buFont typeface="Arial" charset="0"/>
        <a:buChar char="•"/>
        <a:tabLst/>
        <a:defRPr lang="en-US" sz="2000" kern="1200" smtClean="0">
          <a:solidFill>
            <a:schemeClr val="tx1">
              <a:lumMod val="50000"/>
            </a:schemeClr>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lang="en-US" sz="2000" kern="1200" smtClean="0">
          <a:solidFill>
            <a:schemeClr val="tx1">
              <a:lumMod val="50000"/>
            </a:schemeClr>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panose="020B0604020202020204" pitchFamily="34" charset="0"/>
        <a:buChar char="‒"/>
        <a:tabLst/>
        <a:defRPr lang="en-US" sz="2000" kern="1200" baseline="0" smtClean="0">
          <a:solidFill>
            <a:schemeClr val="tx1">
              <a:lumMod val="50000"/>
            </a:schemeClr>
          </a:solidFill>
          <a:latin typeface="Franklin Gothic Book"/>
          <a:ea typeface="Franklin Gothic Book"/>
          <a:cs typeface="Franklin Gothic Book"/>
        </a:defRPr>
      </a:lvl4pPr>
      <a:lvl5pPr marL="2057400" indent="0" algn="l" rtl="0" eaLnBrk="0" fontAlgn="base" hangingPunct="0">
        <a:lnSpc>
          <a:spcPct val="100000"/>
        </a:lnSpc>
        <a:spcBef>
          <a:spcPts val="0"/>
        </a:spcBef>
        <a:spcAft>
          <a:spcPts val="1200"/>
        </a:spcAft>
        <a:buFont typeface="Arial" charset="0"/>
        <a:buNone/>
        <a:defRPr sz="1200" kern="1200">
          <a:solidFill>
            <a:srgbClr val="929395"/>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9.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13.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20.svg"/><Relationship Id="rId3" Type="http://schemas.openxmlformats.org/officeDocument/2006/relationships/image" Target="../media/image10.svg"/><Relationship Id="rId7" Type="http://schemas.openxmlformats.org/officeDocument/2006/relationships/image" Target="../media/image14.svg"/><Relationship Id="rId12" Type="http://schemas.openxmlformats.org/officeDocument/2006/relationships/image" Target="../media/image19.png"/><Relationship Id="rId2" Type="http://schemas.openxmlformats.org/officeDocument/2006/relationships/image" Target="../media/image9.png"/><Relationship Id="rId1" Type="http://schemas.openxmlformats.org/officeDocument/2006/relationships/slideLayout" Target="../slideLayouts/slideLayout54.xml"/><Relationship Id="rId6" Type="http://schemas.openxmlformats.org/officeDocument/2006/relationships/image" Target="../media/image13.png"/><Relationship Id="rId11" Type="http://schemas.openxmlformats.org/officeDocument/2006/relationships/image" Target="../media/image18.svg"/><Relationship Id="rId5" Type="http://schemas.openxmlformats.org/officeDocument/2006/relationships/image" Target="../media/image12.sv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svg"/></Relationships>
</file>

<file path=ppt/slides/_rels/slide14.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32.svg"/><Relationship Id="rId3" Type="http://schemas.openxmlformats.org/officeDocument/2006/relationships/image" Target="../media/image22.svg"/><Relationship Id="rId7" Type="http://schemas.openxmlformats.org/officeDocument/2006/relationships/image" Target="../media/image26.svg"/><Relationship Id="rId12" Type="http://schemas.openxmlformats.org/officeDocument/2006/relationships/image" Target="../media/image31.png"/><Relationship Id="rId2" Type="http://schemas.openxmlformats.org/officeDocument/2006/relationships/image" Target="../media/image21.png"/><Relationship Id="rId1" Type="http://schemas.openxmlformats.org/officeDocument/2006/relationships/slideLayout" Target="../slideLayouts/slideLayout55.xml"/><Relationship Id="rId6" Type="http://schemas.openxmlformats.org/officeDocument/2006/relationships/image" Target="../media/image25.png"/><Relationship Id="rId11" Type="http://schemas.openxmlformats.org/officeDocument/2006/relationships/image" Target="../media/image30.svg"/><Relationship Id="rId5" Type="http://schemas.openxmlformats.org/officeDocument/2006/relationships/image" Target="../media/image24.sv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svg"/></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7" Type="http://schemas.microsoft.com/office/2007/relationships/hdphoto" Target="../media/hdphoto3.wdp"/><Relationship Id="rId2" Type="http://schemas.openxmlformats.org/officeDocument/2006/relationships/image" Target="../media/image33.png"/><Relationship Id="rId1" Type="http://schemas.openxmlformats.org/officeDocument/2006/relationships/slideLayout" Target="../slideLayouts/slideLayout55.xml"/><Relationship Id="rId6" Type="http://schemas.openxmlformats.org/officeDocument/2006/relationships/image" Target="../media/image36.png"/><Relationship Id="rId5" Type="http://schemas.openxmlformats.org/officeDocument/2006/relationships/image" Target="../media/image35.png"/><Relationship Id="rId4" Type="http://schemas.microsoft.com/office/2007/relationships/hdphoto" Target="../media/hdphoto2.wdp"/></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17.xml.rels><?xml version="1.0" encoding="UTF-8" standalone="yes"?>
<Relationships xmlns="http://schemas.openxmlformats.org/package/2006/relationships"><Relationship Id="rId3" Type="http://schemas.openxmlformats.org/officeDocument/2006/relationships/hyperlink" Target="http://home.deib.polimi.it/bartolini/" TargetMode="External"/><Relationship Id="rId2" Type="http://schemas.openxmlformats.org/officeDocument/2006/relationships/image" Target="../media/image37.gif"/><Relationship Id="rId1" Type="http://schemas.openxmlformats.org/officeDocument/2006/relationships/slideLayout" Target="../slideLayouts/slideLayout53.xml"/></Relationships>
</file>

<file path=ppt/slides/_rels/slide18.xml.rels><?xml version="1.0" encoding="UTF-8" standalone="yes"?>
<Relationships xmlns="http://schemas.openxmlformats.org/package/2006/relationships"><Relationship Id="rId3" Type="http://schemas.openxmlformats.org/officeDocument/2006/relationships/hyperlink" Target="http://www.firstconcepts.com/increase-revenue/" TargetMode="External"/><Relationship Id="rId2" Type="http://schemas.openxmlformats.org/officeDocument/2006/relationships/image" Target="../media/image38.jpg"/><Relationship Id="rId1" Type="http://schemas.openxmlformats.org/officeDocument/2006/relationships/slideLayout" Target="../slideLayouts/slideLayout53.xml"/></Relationships>
</file>

<file path=ppt/slides/_rels/slide19.xml.rels><?xml version="1.0" encoding="UTF-8" standalone="yes"?>
<Relationships xmlns="http://schemas.openxmlformats.org/package/2006/relationships"><Relationship Id="rId3" Type="http://schemas.openxmlformats.org/officeDocument/2006/relationships/hyperlink" Target="http://thecollaboratory.wikidot.com/2013-spring-sociology" TargetMode="External"/><Relationship Id="rId2" Type="http://schemas.openxmlformats.org/officeDocument/2006/relationships/image" Target="../media/image39.jpeg"/><Relationship Id="rId1" Type="http://schemas.openxmlformats.org/officeDocument/2006/relationships/slideLayout" Target="../slideLayouts/slideLayout5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21.xml.rels><?xml version="1.0" encoding="UTF-8" standalone="yes"?>
<Relationships xmlns="http://schemas.openxmlformats.org/package/2006/relationships"><Relationship Id="rId8" Type="http://schemas.openxmlformats.org/officeDocument/2006/relationships/image" Target="../media/image46.png"/><Relationship Id="rId13" Type="http://schemas.openxmlformats.org/officeDocument/2006/relationships/image" Target="../media/image51.png"/><Relationship Id="rId3" Type="http://schemas.openxmlformats.org/officeDocument/2006/relationships/image" Target="../media/image41.svg"/><Relationship Id="rId7" Type="http://schemas.openxmlformats.org/officeDocument/2006/relationships/image" Target="../media/image45.svg"/><Relationship Id="rId12" Type="http://schemas.openxmlformats.org/officeDocument/2006/relationships/image" Target="../media/image50.png"/><Relationship Id="rId2" Type="http://schemas.openxmlformats.org/officeDocument/2006/relationships/image" Target="../media/image40.png"/><Relationship Id="rId1" Type="http://schemas.openxmlformats.org/officeDocument/2006/relationships/slideLayout" Target="../slideLayouts/slideLayout56.xml"/><Relationship Id="rId6" Type="http://schemas.openxmlformats.org/officeDocument/2006/relationships/image" Target="../media/image44.png"/><Relationship Id="rId11" Type="http://schemas.openxmlformats.org/officeDocument/2006/relationships/image" Target="../media/image49.svg"/><Relationship Id="rId5" Type="http://schemas.openxmlformats.org/officeDocument/2006/relationships/image" Target="../media/image43.svg"/><Relationship Id="rId10" Type="http://schemas.openxmlformats.org/officeDocument/2006/relationships/image" Target="../media/image48.png"/><Relationship Id="rId4" Type="http://schemas.openxmlformats.org/officeDocument/2006/relationships/image" Target="../media/image42.png"/><Relationship Id="rId9" Type="http://schemas.openxmlformats.org/officeDocument/2006/relationships/image" Target="../media/image47.svg"/><Relationship Id="rId14" Type="http://schemas.openxmlformats.org/officeDocument/2006/relationships/image" Target="../media/image52.sv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5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958846" y="4552950"/>
            <a:ext cx="8113308" cy="1226460"/>
          </a:xfrm>
        </p:spPr>
        <p:txBody>
          <a:bodyPr>
            <a:normAutofit fontScale="90000"/>
          </a:bodyPr>
          <a:lstStyle/>
          <a:p>
            <a:r>
              <a:rPr lang="en-US" dirty="0">
                <a:solidFill>
                  <a:srgbClr val="00539B"/>
                </a:solidFill>
                <a:latin typeface="Franklin Gothic Book" panose="020B0503020102020204" pitchFamily="34" charset="0"/>
              </a:rPr>
              <a:t>ProZorro : Innovations in Digital Ex-Ante Monitoring Tools for Public Procurement in Ukraine</a:t>
            </a:r>
            <a:endParaRPr lang="en-US" sz="2400" dirty="0">
              <a:solidFill>
                <a:schemeClr val="accent6">
                  <a:lumMod val="65000"/>
                  <a:lumOff val="35000"/>
                </a:schemeClr>
              </a:solidFill>
              <a:latin typeface="Franklin Gothic Book" panose="020B0503020102020204" pitchFamily="34" charset="0"/>
            </a:endParaRPr>
          </a:p>
        </p:txBody>
      </p:sp>
      <p:sp>
        <p:nvSpPr>
          <p:cNvPr id="3" name="Text Placeholder 2"/>
          <p:cNvSpPr>
            <a:spLocks noGrp="1"/>
          </p:cNvSpPr>
          <p:nvPr>
            <p:ph type="body" sz="quarter" idx="10"/>
          </p:nvPr>
        </p:nvSpPr>
        <p:spPr/>
        <p:txBody>
          <a:bodyPr/>
          <a:lstStyle/>
          <a:p>
            <a:r>
              <a:rPr lang="en-GB" sz="2800" dirty="0">
                <a:latin typeface="Franklin Gothic Book" panose="020B0503020102020204" pitchFamily="34" charset="0"/>
              </a:rPr>
              <a:t>Eliza </a:t>
            </a:r>
            <a:r>
              <a:rPr lang="pl-PL" sz="2800" dirty="0">
                <a:latin typeface="Franklin Gothic Book" panose="020B0503020102020204" pitchFamily="34" charset="0"/>
              </a:rPr>
              <a:t>Niewiadomska</a:t>
            </a:r>
            <a:r>
              <a:rPr lang="en-GB" sz="2800" dirty="0">
                <a:latin typeface="Franklin Gothic Book" panose="020B0503020102020204" pitchFamily="34" charset="0"/>
              </a:rPr>
              <a:t> - 2019 </a:t>
            </a:r>
          </a:p>
        </p:txBody>
      </p:sp>
    </p:spTree>
    <p:extLst>
      <p:ext uri="{BB962C8B-B14F-4D97-AF65-F5344CB8AC3E}">
        <p14:creationId xmlns:p14="http://schemas.microsoft.com/office/powerpoint/2010/main" val="4010715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1B32C6A-A22E-4144-B181-3C1FD935CB6D}"/>
              </a:ext>
            </a:extLst>
          </p:cNvPr>
          <p:cNvSpPr>
            <a:spLocks noGrp="1"/>
          </p:cNvSpPr>
          <p:nvPr>
            <p:ph type="ftr" sz="quarter" idx="3"/>
          </p:nvPr>
        </p:nvSpPr>
        <p:spPr/>
        <p:txBody>
          <a:bodyPr/>
          <a:lstStyle/>
          <a:p>
            <a:endParaRPr lang="en-GB" b="1" dirty="0"/>
          </a:p>
        </p:txBody>
      </p:sp>
      <p:sp>
        <p:nvSpPr>
          <p:cNvPr id="3" name="Title 2">
            <a:extLst>
              <a:ext uri="{FF2B5EF4-FFF2-40B4-BE49-F238E27FC236}">
                <a16:creationId xmlns:a16="http://schemas.microsoft.com/office/drawing/2014/main" id="{6A2F578E-4C45-41B1-8D6E-8CA22B7E6211}"/>
              </a:ext>
            </a:extLst>
          </p:cNvPr>
          <p:cNvSpPr>
            <a:spLocks noGrp="1"/>
          </p:cNvSpPr>
          <p:nvPr>
            <p:ph type="title"/>
          </p:nvPr>
        </p:nvSpPr>
        <p:spPr/>
        <p:txBody>
          <a:bodyPr/>
          <a:lstStyle/>
          <a:p>
            <a:r>
              <a:rPr lang="en-GB" dirty="0"/>
              <a:t>3. ProZorro ex-ante monitoring solution overview</a:t>
            </a:r>
          </a:p>
        </p:txBody>
      </p:sp>
      <p:sp>
        <p:nvSpPr>
          <p:cNvPr id="4" name="Date Placeholder 3">
            <a:extLst>
              <a:ext uri="{FF2B5EF4-FFF2-40B4-BE49-F238E27FC236}">
                <a16:creationId xmlns:a16="http://schemas.microsoft.com/office/drawing/2014/main" id="{C974B4D7-CBDB-4C4C-AA67-D6EB039DA738}"/>
              </a:ext>
            </a:extLst>
          </p:cNvPr>
          <p:cNvSpPr>
            <a:spLocks noGrp="1"/>
          </p:cNvSpPr>
          <p:nvPr>
            <p:ph type="dt" sz="half" idx="2"/>
          </p:nvPr>
        </p:nvSpPr>
        <p:spPr/>
        <p:txBody>
          <a:bodyPr/>
          <a:lstStyle/>
          <a:p>
            <a:fld id="{4AC23DB2-FB1A-4E43-8F6F-8E1E5CEC6EBA}" type="datetime3">
              <a:rPr lang="en-GB" smtClean="0"/>
              <a:pPr/>
              <a:t>10 April, 2019</a:t>
            </a:fld>
            <a:endParaRPr lang="en-GB" dirty="0"/>
          </a:p>
        </p:txBody>
      </p:sp>
      <p:sp>
        <p:nvSpPr>
          <p:cNvPr id="5" name="Slide Number Placeholder 4">
            <a:extLst>
              <a:ext uri="{FF2B5EF4-FFF2-40B4-BE49-F238E27FC236}">
                <a16:creationId xmlns:a16="http://schemas.microsoft.com/office/drawing/2014/main" id="{43D50F8F-C2E5-4FA5-BA14-CDC1BD2DA0F3}"/>
              </a:ext>
            </a:extLst>
          </p:cNvPr>
          <p:cNvSpPr>
            <a:spLocks noGrp="1"/>
          </p:cNvSpPr>
          <p:nvPr>
            <p:ph type="sldNum" sz="quarter" idx="4"/>
          </p:nvPr>
        </p:nvSpPr>
        <p:spPr/>
        <p:txBody>
          <a:bodyPr/>
          <a:lstStyle/>
          <a:p>
            <a:fld id="{71F9F866-B438-9445-8D9F-1F8FF6608833}" type="slidenum">
              <a:rPr lang="en-GB" smtClean="0"/>
              <a:pPr/>
              <a:t>10</a:t>
            </a:fld>
            <a:endParaRPr lang="en-GB" dirty="0"/>
          </a:p>
        </p:txBody>
      </p:sp>
      <p:pic>
        <p:nvPicPr>
          <p:cNvPr id="7" name="Picture 6" descr="A screenshot of a cell phone&#10;&#10;Description automatically generated">
            <a:extLst>
              <a:ext uri="{FF2B5EF4-FFF2-40B4-BE49-F238E27FC236}">
                <a16:creationId xmlns:a16="http://schemas.microsoft.com/office/drawing/2014/main" id="{F5646A15-AC09-417D-B6C4-BC31B6C4D32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0994" y="1582931"/>
            <a:ext cx="11190704" cy="4061345"/>
          </a:xfrm>
          <a:prstGeom prst="rect">
            <a:avLst/>
          </a:prstGeom>
        </p:spPr>
      </p:pic>
    </p:spTree>
    <p:extLst>
      <p:ext uri="{BB962C8B-B14F-4D97-AF65-F5344CB8AC3E}">
        <p14:creationId xmlns:p14="http://schemas.microsoft.com/office/powerpoint/2010/main" val="3938608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1B32C6A-A22E-4144-B181-3C1FD935CB6D}"/>
              </a:ext>
            </a:extLst>
          </p:cNvPr>
          <p:cNvSpPr>
            <a:spLocks noGrp="1"/>
          </p:cNvSpPr>
          <p:nvPr>
            <p:ph type="ftr" sz="quarter" idx="3"/>
          </p:nvPr>
        </p:nvSpPr>
        <p:spPr/>
        <p:txBody>
          <a:bodyPr/>
          <a:lstStyle/>
          <a:p>
            <a:endParaRPr lang="en-GB" b="1" dirty="0"/>
          </a:p>
        </p:txBody>
      </p:sp>
      <p:sp>
        <p:nvSpPr>
          <p:cNvPr id="3" name="Title 2">
            <a:extLst>
              <a:ext uri="{FF2B5EF4-FFF2-40B4-BE49-F238E27FC236}">
                <a16:creationId xmlns:a16="http://schemas.microsoft.com/office/drawing/2014/main" id="{6A2F578E-4C45-41B1-8D6E-8CA22B7E6211}"/>
              </a:ext>
            </a:extLst>
          </p:cNvPr>
          <p:cNvSpPr>
            <a:spLocks noGrp="1"/>
          </p:cNvSpPr>
          <p:nvPr>
            <p:ph type="title"/>
          </p:nvPr>
        </p:nvSpPr>
        <p:spPr/>
        <p:txBody>
          <a:bodyPr/>
          <a:lstStyle/>
          <a:p>
            <a:r>
              <a:rPr lang="en-GB" dirty="0"/>
              <a:t>3. Procedures covered by the ex-ante monitoring solution</a:t>
            </a:r>
          </a:p>
        </p:txBody>
      </p:sp>
      <p:sp>
        <p:nvSpPr>
          <p:cNvPr id="4" name="Date Placeholder 3">
            <a:extLst>
              <a:ext uri="{FF2B5EF4-FFF2-40B4-BE49-F238E27FC236}">
                <a16:creationId xmlns:a16="http://schemas.microsoft.com/office/drawing/2014/main" id="{C974B4D7-CBDB-4C4C-AA67-D6EB039DA738}"/>
              </a:ext>
            </a:extLst>
          </p:cNvPr>
          <p:cNvSpPr>
            <a:spLocks noGrp="1"/>
          </p:cNvSpPr>
          <p:nvPr>
            <p:ph type="dt" sz="half" idx="2"/>
          </p:nvPr>
        </p:nvSpPr>
        <p:spPr/>
        <p:txBody>
          <a:bodyPr/>
          <a:lstStyle/>
          <a:p>
            <a:fld id="{4AC23DB2-FB1A-4E43-8F6F-8E1E5CEC6EBA}" type="datetime3">
              <a:rPr lang="en-GB" smtClean="0"/>
              <a:pPr/>
              <a:t>10 April, 2019</a:t>
            </a:fld>
            <a:endParaRPr lang="en-GB" dirty="0"/>
          </a:p>
        </p:txBody>
      </p:sp>
      <p:sp>
        <p:nvSpPr>
          <p:cNvPr id="5" name="Slide Number Placeholder 4">
            <a:extLst>
              <a:ext uri="{FF2B5EF4-FFF2-40B4-BE49-F238E27FC236}">
                <a16:creationId xmlns:a16="http://schemas.microsoft.com/office/drawing/2014/main" id="{43D50F8F-C2E5-4FA5-BA14-CDC1BD2DA0F3}"/>
              </a:ext>
            </a:extLst>
          </p:cNvPr>
          <p:cNvSpPr>
            <a:spLocks noGrp="1"/>
          </p:cNvSpPr>
          <p:nvPr>
            <p:ph type="sldNum" sz="quarter" idx="4"/>
          </p:nvPr>
        </p:nvSpPr>
        <p:spPr/>
        <p:txBody>
          <a:bodyPr/>
          <a:lstStyle/>
          <a:p>
            <a:fld id="{71F9F866-B438-9445-8D9F-1F8FF6608833}" type="slidenum">
              <a:rPr lang="en-GB" smtClean="0"/>
              <a:pPr/>
              <a:t>11</a:t>
            </a:fld>
            <a:endParaRPr lang="en-GB" dirty="0"/>
          </a:p>
        </p:txBody>
      </p:sp>
      <p:graphicFrame>
        <p:nvGraphicFramePr>
          <p:cNvPr id="38" name="Table 5">
            <a:extLst>
              <a:ext uri="{FF2B5EF4-FFF2-40B4-BE49-F238E27FC236}">
                <a16:creationId xmlns:a16="http://schemas.microsoft.com/office/drawing/2014/main" id="{C566007E-0F1E-453E-AC7B-D000269716C2}"/>
              </a:ext>
            </a:extLst>
          </p:cNvPr>
          <p:cNvGraphicFramePr>
            <a:graphicFrameLocks noGrp="1"/>
          </p:cNvGraphicFramePr>
          <p:nvPr>
            <p:extLst>
              <p:ext uri="{D42A27DB-BD31-4B8C-83A1-F6EECF244321}">
                <p14:modId xmlns:p14="http://schemas.microsoft.com/office/powerpoint/2010/main" val="239975180"/>
              </p:ext>
            </p:extLst>
          </p:nvPr>
        </p:nvGraphicFramePr>
        <p:xfrm>
          <a:off x="703599" y="1192990"/>
          <a:ext cx="10815827" cy="5287010"/>
        </p:xfrm>
        <a:graphic>
          <a:graphicData uri="http://schemas.openxmlformats.org/drawingml/2006/table">
            <a:tbl>
              <a:tblPr>
                <a:tableStyleId>{5C22544A-7EE6-4342-B048-85BDC9FD1C3A}</a:tableStyleId>
              </a:tblPr>
              <a:tblGrid>
                <a:gridCol w="3638051">
                  <a:extLst>
                    <a:ext uri="{9D8B030D-6E8A-4147-A177-3AD203B41FA5}">
                      <a16:colId xmlns:a16="http://schemas.microsoft.com/office/drawing/2014/main" val="3119177620"/>
                    </a:ext>
                  </a:extLst>
                </a:gridCol>
                <a:gridCol w="1179908">
                  <a:extLst>
                    <a:ext uri="{9D8B030D-6E8A-4147-A177-3AD203B41FA5}">
                      <a16:colId xmlns:a16="http://schemas.microsoft.com/office/drawing/2014/main" val="1239166144"/>
                    </a:ext>
                  </a:extLst>
                </a:gridCol>
                <a:gridCol w="1179908">
                  <a:extLst>
                    <a:ext uri="{9D8B030D-6E8A-4147-A177-3AD203B41FA5}">
                      <a16:colId xmlns:a16="http://schemas.microsoft.com/office/drawing/2014/main" val="1352810297"/>
                    </a:ext>
                  </a:extLst>
                </a:gridCol>
                <a:gridCol w="1355480">
                  <a:extLst>
                    <a:ext uri="{9D8B030D-6E8A-4147-A177-3AD203B41FA5}">
                      <a16:colId xmlns:a16="http://schemas.microsoft.com/office/drawing/2014/main" val="3918653985"/>
                    </a:ext>
                  </a:extLst>
                </a:gridCol>
                <a:gridCol w="1004337">
                  <a:extLst>
                    <a:ext uri="{9D8B030D-6E8A-4147-A177-3AD203B41FA5}">
                      <a16:colId xmlns:a16="http://schemas.microsoft.com/office/drawing/2014/main" val="159618343"/>
                    </a:ext>
                  </a:extLst>
                </a:gridCol>
                <a:gridCol w="1278235">
                  <a:extLst>
                    <a:ext uri="{9D8B030D-6E8A-4147-A177-3AD203B41FA5}">
                      <a16:colId xmlns:a16="http://schemas.microsoft.com/office/drawing/2014/main" val="362163313"/>
                    </a:ext>
                  </a:extLst>
                </a:gridCol>
                <a:gridCol w="1179908">
                  <a:extLst>
                    <a:ext uri="{9D8B030D-6E8A-4147-A177-3AD203B41FA5}">
                      <a16:colId xmlns:a16="http://schemas.microsoft.com/office/drawing/2014/main" val="253922476"/>
                    </a:ext>
                  </a:extLst>
                </a:gridCol>
              </a:tblGrid>
              <a:tr h="440686">
                <a:tc>
                  <a:txBody>
                    <a:bodyPr/>
                    <a:lstStyle/>
                    <a:p>
                      <a:pPr algn="l" fontAlgn="ctr">
                        <a:lnSpc>
                          <a:spcPct val="100000"/>
                        </a:lnSpc>
                      </a:pPr>
                      <a:r>
                        <a:rPr lang="en-US" sz="1400" b="1" i="0" spc="100" baseline="0" dirty="0">
                          <a:solidFill>
                            <a:srgbClr val="D77700"/>
                          </a:solidFill>
                          <a:latin typeface="Franklin Gothic Book" panose="020B0503020102020204" pitchFamily="34" charset="0"/>
                        </a:rPr>
                        <a:t>PROCUREMENT METHOD</a:t>
                      </a:r>
                    </a:p>
                    <a:p>
                      <a:pPr algn="l" fontAlgn="ctr">
                        <a:lnSpc>
                          <a:spcPct val="100000"/>
                        </a:lnSpc>
                      </a:pPr>
                      <a:r>
                        <a:rPr lang="en-US" sz="1400" b="1" i="0" spc="100" baseline="0" dirty="0">
                          <a:solidFill>
                            <a:srgbClr val="D77700"/>
                          </a:solidFill>
                          <a:latin typeface="Franklin Gothic Book" panose="020B0503020102020204" pitchFamily="34" charset="0"/>
                        </a:rPr>
                        <a:t> </a:t>
                      </a:r>
                      <a:endParaRPr lang="en-US" sz="1400" b="1" i="0" u="none" strike="noStrike" spc="100" baseline="0" dirty="0">
                        <a:solidFill>
                          <a:srgbClr val="D77700"/>
                        </a:solidFill>
                        <a:effectLst/>
                        <a:latin typeface="Franklin Gothic Book" panose="020B0503020102020204" pitchFamily="34" charset="0"/>
                      </a:endParaRPr>
                    </a:p>
                  </a:txBody>
                  <a:tcPr marL="6350" marR="6350" marT="6350" marB="0" anchor="ctr">
                    <a:lnB w="12700" cap="flat" cmpd="sng" algn="ctr">
                      <a:solidFill>
                        <a:schemeClr val="accent2"/>
                      </a:solidFill>
                      <a:prstDash val="solid"/>
                      <a:round/>
                      <a:headEnd type="none" w="med" len="med"/>
                      <a:tailEnd type="none" w="med" len="med"/>
                    </a:lnB>
                    <a:solidFill>
                      <a:schemeClr val="bg1">
                        <a:lumMod val="85000"/>
                      </a:schemeClr>
                    </a:solidFill>
                  </a:tcPr>
                </a:tc>
                <a:tc>
                  <a:txBody>
                    <a:bodyPr/>
                    <a:lstStyle/>
                    <a:p>
                      <a:pPr algn="ctr" fontAlgn="ctr">
                        <a:lnSpc>
                          <a:spcPct val="100000"/>
                        </a:lnSpc>
                      </a:pPr>
                      <a:endParaRPr lang="en-US" sz="1400" b="1" i="0" u="none" strike="noStrike" spc="100" baseline="0" dirty="0">
                        <a:solidFill>
                          <a:srgbClr val="D77700"/>
                        </a:solidFill>
                        <a:effectLst/>
                        <a:latin typeface="Franklin Gothic Book" panose="020B0503020102020204" pitchFamily="34" charset="0"/>
                      </a:endParaRPr>
                    </a:p>
                    <a:p>
                      <a:pPr algn="ctr" fontAlgn="ctr">
                        <a:lnSpc>
                          <a:spcPct val="100000"/>
                        </a:lnSpc>
                      </a:pPr>
                      <a:r>
                        <a:rPr lang="en-US" sz="1400" b="1" i="0" u="none" strike="noStrike" spc="100" baseline="0" dirty="0">
                          <a:solidFill>
                            <a:srgbClr val="D77700"/>
                          </a:solidFill>
                          <a:effectLst/>
                          <a:latin typeface="Franklin Gothic Book" panose="020B0503020102020204" pitchFamily="34" charset="0"/>
                        </a:rPr>
                        <a:t>PLANNING</a:t>
                      </a:r>
                    </a:p>
                    <a:p>
                      <a:pPr algn="ctr" fontAlgn="ctr">
                        <a:lnSpc>
                          <a:spcPct val="100000"/>
                        </a:lnSpc>
                      </a:pPr>
                      <a:endParaRPr lang="en-US" sz="1400" b="1" i="0" u="none" strike="noStrike" spc="100" baseline="0" dirty="0">
                        <a:solidFill>
                          <a:srgbClr val="D77700"/>
                        </a:solidFill>
                        <a:effectLst/>
                        <a:latin typeface="Franklin Gothic Book" panose="020B0503020102020204" pitchFamily="34" charset="0"/>
                      </a:endParaRPr>
                    </a:p>
                    <a:p>
                      <a:pPr algn="ctr" fontAlgn="ctr">
                        <a:lnSpc>
                          <a:spcPct val="100000"/>
                        </a:lnSpc>
                      </a:pPr>
                      <a:endParaRPr lang="en-US" sz="1400" b="1" i="0" u="none" strike="noStrike" spc="100" baseline="0" dirty="0">
                        <a:solidFill>
                          <a:srgbClr val="D77700"/>
                        </a:solidFill>
                        <a:effectLst/>
                        <a:latin typeface="Franklin Gothic Book" panose="020B0503020102020204" pitchFamily="34" charset="0"/>
                      </a:endParaRPr>
                    </a:p>
                  </a:txBody>
                  <a:tcPr marL="6350" marR="6350" marT="6350" marB="0" anchor="ctr">
                    <a:lnB w="12700" cap="flat" cmpd="sng" algn="ctr">
                      <a:solidFill>
                        <a:schemeClr val="accent2"/>
                      </a:solidFill>
                      <a:prstDash val="solid"/>
                      <a:round/>
                      <a:headEnd type="none" w="med" len="med"/>
                      <a:tailEnd type="none" w="med" len="med"/>
                    </a:lnB>
                    <a:solidFill>
                      <a:schemeClr val="bg1">
                        <a:lumMod val="85000"/>
                      </a:schemeClr>
                    </a:solidFill>
                  </a:tcPr>
                </a:tc>
                <a:tc>
                  <a:txBody>
                    <a:bodyPr/>
                    <a:lstStyle/>
                    <a:p>
                      <a:pPr algn="ctr" fontAlgn="ctr">
                        <a:lnSpc>
                          <a:spcPct val="100000"/>
                        </a:lnSpc>
                      </a:pPr>
                      <a:endParaRPr lang="en-US" sz="1400" b="1" i="0" u="none" strike="noStrike" spc="100" baseline="0" dirty="0">
                        <a:solidFill>
                          <a:srgbClr val="D77700"/>
                        </a:solidFill>
                        <a:effectLst/>
                        <a:latin typeface="Franklin Gothic Book" panose="020B0503020102020204" pitchFamily="34" charset="0"/>
                      </a:endParaRPr>
                    </a:p>
                    <a:p>
                      <a:pPr algn="ctr" fontAlgn="ctr">
                        <a:lnSpc>
                          <a:spcPct val="100000"/>
                        </a:lnSpc>
                      </a:pPr>
                      <a:r>
                        <a:rPr lang="en-US" sz="1400" b="1" i="0" u="none" strike="noStrike" spc="100" baseline="0" dirty="0">
                          <a:solidFill>
                            <a:srgbClr val="D77700"/>
                          </a:solidFill>
                          <a:effectLst/>
                          <a:latin typeface="Franklin Gothic Book" panose="020B0503020102020204" pitchFamily="34" charset="0"/>
                        </a:rPr>
                        <a:t>NOTICE</a:t>
                      </a:r>
                    </a:p>
                    <a:p>
                      <a:pPr algn="ctr" fontAlgn="ctr">
                        <a:lnSpc>
                          <a:spcPct val="100000"/>
                        </a:lnSpc>
                      </a:pPr>
                      <a:endParaRPr lang="en-US" sz="1400" b="1" i="0" u="none" strike="noStrike" spc="100" baseline="0" dirty="0">
                        <a:solidFill>
                          <a:srgbClr val="D77700"/>
                        </a:solidFill>
                        <a:effectLst/>
                        <a:latin typeface="Franklin Gothic Book" panose="020B0503020102020204" pitchFamily="34" charset="0"/>
                      </a:endParaRPr>
                    </a:p>
                    <a:p>
                      <a:pPr algn="ctr" fontAlgn="ctr">
                        <a:lnSpc>
                          <a:spcPct val="100000"/>
                        </a:lnSpc>
                      </a:pPr>
                      <a:endParaRPr lang="en-US" sz="1400" b="1" i="0" u="none" strike="noStrike" spc="100" baseline="0" dirty="0">
                        <a:solidFill>
                          <a:srgbClr val="D77700"/>
                        </a:solidFill>
                        <a:effectLst/>
                        <a:latin typeface="Franklin Gothic Book" panose="020B0503020102020204" pitchFamily="34" charset="0"/>
                      </a:endParaRPr>
                    </a:p>
                  </a:txBody>
                  <a:tcPr marL="6350" marR="6350" marT="6350" marB="0" anchor="ctr">
                    <a:lnB w="12700" cap="flat" cmpd="sng" algn="ctr">
                      <a:solidFill>
                        <a:schemeClr val="accent2"/>
                      </a:solidFill>
                      <a:prstDash val="solid"/>
                      <a:round/>
                      <a:headEnd type="none" w="med" len="med"/>
                      <a:tailEnd type="none" w="med" len="med"/>
                    </a:lnB>
                    <a:solidFill>
                      <a:schemeClr val="bg1">
                        <a:lumMod val="85000"/>
                      </a:schemeClr>
                    </a:solidFill>
                  </a:tcPr>
                </a:tc>
                <a:tc>
                  <a:txBody>
                    <a:bodyPr/>
                    <a:lstStyle/>
                    <a:p>
                      <a:pPr algn="ctr" fontAlgn="ctr">
                        <a:lnSpc>
                          <a:spcPct val="100000"/>
                        </a:lnSpc>
                      </a:pPr>
                      <a:r>
                        <a:rPr lang="en-US" sz="1400" b="1" i="0" u="none" strike="noStrike" spc="100" baseline="0" dirty="0">
                          <a:solidFill>
                            <a:srgbClr val="D77700"/>
                          </a:solidFill>
                          <a:effectLst/>
                          <a:latin typeface="Franklin Gothic Book" panose="020B0503020102020204" pitchFamily="34" charset="0"/>
                        </a:rPr>
                        <a:t>BID</a:t>
                      </a:r>
                      <a:r>
                        <a:rPr lang="ru-RU" sz="1400" b="1" i="0" u="none" strike="noStrike" spc="100" baseline="0" dirty="0">
                          <a:solidFill>
                            <a:srgbClr val="D77700"/>
                          </a:solidFill>
                          <a:effectLst/>
                          <a:latin typeface="Franklin Gothic Book" panose="020B0503020102020204" pitchFamily="34" charset="0"/>
                        </a:rPr>
                        <a:t> </a:t>
                      </a:r>
                      <a:r>
                        <a:rPr lang="en-US" sz="1400" b="1" i="0" u="none" strike="noStrike" spc="100" baseline="0" dirty="0">
                          <a:solidFill>
                            <a:srgbClr val="D77700"/>
                          </a:solidFill>
                          <a:effectLst/>
                          <a:latin typeface="Franklin Gothic Book" panose="020B0503020102020204" pitchFamily="34" charset="0"/>
                        </a:rPr>
                        <a:t>PROPOSA</a:t>
                      </a:r>
                      <a:r>
                        <a:rPr lang="en-GB" sz="1400" b="1" i="0" u="none" strike="noStrike" spc="100" baseline="0" dirty="0">
                          <a:solidFill>
                            <a:srgbClr val="D77700"/>
                          </a:solidFill>
                          <a:effectLst/>
                          <a:latin typeface="Franklin Gothic Book" panose="020B0503020102020204" pitchFamily="34" charset="0"/>
                        </a:rPr>
                        <a:t>L</a:t>
                      </a:r>
                      <a:r>
                        <a:rPr lang="en-US" sz="1400" b="1" i="0" u="none" strike="noStrike" spc="100" baseline="0" dirty="0">
                          <a:solidFill>
                            <a:srgbClr val="D77700"/>
                          </a:solidFill>
                          <a:effectLst/>
                          <a:latin typeface="Franklin Gothic Book" panose="020B0503020102020204" pitchFamily="34" charset="0"/>
                        </a:rPr>
                        <a:t>S</a:t>
                      </a:r>
                    </a:p>
                    <a:p>
                      <a:pPr algn="ctr" fontAlgn="ctr">
                        <a:lnSpc>
                          <a:spcPct val="100000"/>
                        </a:lnSpc>
                      </a:pPr>
                      <a:endParaRPr lang="en-US" sz="1400" b="1" i="0" u="none" strike="noStrike" spc="100" baseline="0" dirty="0">
                        <a:solidFill>
                          <a:srgbClr val="D77700"/>
                        </a:solidFill>
                        <a:effectLst/>
                        <a:latin typeface="Franklin Gothic Book" panose="020B0503020102020204" pitchFamily="34" charset="0"/>
                      </a:endParaRPr>
                    </a:p>
                    <a:p>
                      <a:pPr algn="ctr" fontAlgn="ctr">
                        <a:lnSpc>
                          <a:spcPct val="100000"/>
                        </a:lnSpc>
                      </a:pPr>
                      <a:endParaRPr lang="en-US" sz="1400" b="1" i="0" u="none" strike="noStrike" spc="100" baseline="0" dirty="0">
                        <a:solidFill>
                          <a:srgbClr val="D77700"/>
                        </a:solidFill>
                        <a:effectLst/>
                        <a:latin typeface="Franklin Gothic Book" panose="020B0503020102020204" pitchFamily="34" charset="0"/>
                      </a:endParaRPr>
                    </a:p>
                  </a:txBody>
                  <a:tcPr marL="6350" marR="6350" marT="6350" marB="0" anchor="ctr">
                    <a:lnB w="12700" cap="flat" cmpd="sng" algn="ctr">
                      <a:solidFill>
                        <a:schemeClr val="accent2"/>
                      </a:solidFill>
                      <a:prstDash val="solid"/>
                      <a:round/>
                      <a:headEnd type="none" w="med" len="med"/>
                      <a:tailEnd type="none" w="med" len="med"/>
                    </a:lnB>
                    <a:solidFill>
                      <a:schemeClr val="bg1">
                        <a:lumMod val="85000"/>
                      </a:schemeClr>
                    </a:solidFill>
                  </a:tcPr>
                </a:tc>
                <a:tc>
                  <a:txBody>
                    <a:bodyPr/>
                    <a:lstStyle/>
                    <a:p>
                      <a:pPr algn="ctr" fontAlgn="ctr">
                        <a:lnSpc>
                          <a:spcPct val="100000"/>
                        </a:lnSpc>
                      </a:pPr>
                      <a:endParaRPr lang="en-US" sz="1400" b="1" i="0" u="none" strike="noStrike" spc="100" baseline="0" dirty="0">
                        <a:solidFill>
                          <a:srgbClr val="D77700"/>
                        </a:solidFill>
                        <a:effectLst/>
                        <a:latin typeface="Franklin Gothic Book" panose="020B0503020102020204" pitchFamily="34" charset="0"/>
                      </a:endParaRPr>
                    </a:p>
                    <a:p>
                      <a:pPr algn="ctr" fontAlgn="ctr">
                        <a:lnSpc>
                          <a:spcPct val="100000"/>
                        </a:lnSpc>
                      </a:pPr>
                      <a:r>
                        <a:rPr lang="en-US" sz="1400" b="1" i="0" u="none" strike="noStrike" spc="100" baseline="0" dirty="0">
                          <a:solidFill>
                            <a:srgbClr val="D77700"/>
                          </a:solidFill>
                          <a:effectLst/>
                          <a:latin typeface="Franklin Gothic Book" panose="020B0503020102020204" pitchFamily="34" charset="0"/>
                        </a:rPr>
                        <a:t>AWARD</a:t>
                      </a:r>
                    </a:p>
                    <a:p>
                      <a:pPr algn="ctr" fontAlgn="ctr">
                        <a:lnSpc>
                          <a:spcPct val="100000"/>
                        </a:lnSpc>
                      </a:pPr>
                      <a:endParaRPr lang="en-US" sz="1400" b="1" i="0" u="none" strike="noStrike" spc="100" baseline="0" dirty="0">
                        <a:solidFill>
                          <a:srgbClr val="D77700"/>
                        </a:solidFill>
                        <a:effectLst/>
                        <a:latin typeface="Franklin Gothic Book" panose="020B0503020102020204" pitchFamily="34" charset="0"/>
                      </a:endParaRPr>
                    </a:p>
                    <a:p>
                      <a:pPr algn="ctr" fontAlgn="ctr">
                        <a:lnSpc>
                          <a:spcPct val="100000"/>
                        </a:lnSpc>
                      </a:pPr>
                      <a:endParaRPr lang="en-US" sz="1400" b="1" i="0" u="none" strike="noStrike" spc="100" baseline="0" dirty="0">
                        <a:solidFill>
                          <a:srgbClr val="D77700"/>
                        </a:solidFill>
                        <a:effectLst/>
                        <a:latin typeface="Franklin Gothic Book" panose="020B0503020102020204" pitchFamily="34" charset="0"/>
                      </a:endParaRPr>
                    </a:p>
                  </a:txBody>
                  <a:tcPr marL="6350" marR="6350" marT="6350" marB="0" anchor="ctr">
                    <a:lnB w="12700" cap="flat" cmpd="sng" algn="ctr">
                      <a:solidFill>
                        <a:schemeClr val="accent2"/>
                      </a:solidFill>
                      <a:prstDash val="solid"/>
                      <a:round/>
                      <a:headEnd type="none" w="med" len="med"/>
                      <a:tailEnd type="none" w="med" len="med"/>
                    </a:lnB>
                    <a:solidFill>
                      <a:schemeClr val="bg1">
                        <a:lumMod val="85000"/>
                      </a:schemeClr>
                    </a:solidFill>
                  </a:tcPr>
                </a:tc>
                <a:tc>
                  <a:txBody>
                    <a:bodyPr/>
                    <a:lstStyle/>
                    <a:p>
                      <a:pPr algn="ctr" fontAlgn="ctr">
                        <a:lnSpc>
                          <a:spcPct val="100000"/>
                        </a:lnSpc>
                      </a:pPr>
                      <a:r>
                        <a:rPr lang="en-US" sz="1400" b="1" i="0" u="none" strike="noStrike" spc="100" baseline="0" dirty="0">
                          <a:solidFill>
                            <a:srgbClr val="D77700"/>
                          </a:solidFill>
                          <a:effectLst/>
                          <a:latin typeface="Franklin Gothic Book" panose="020B0503020102020204" pitchFamily="34" charset="0"/>
                        </a:rPr>
                        <a:t>CONTRACT SIGNING</a:t>
                      </a:r>
                    </a:p>
                    <a:p>
                      <a:pPr algn="ctr" fontAlgn="ctr">
                        <a:lnSpc>
                          <a:spcPct val="100000"/>
                        </a:lnSpc>
                      </a:pPr>
                      <a:endParaRPr lang="en-US" sz="1400" b="1" i="0" u="none" strike="noStrike" spc="100" baseline="0" dirty="0">
                        <a:solidFill>
                          <a:srgbClr val="D77700"/>
                        </a:solidFill>
                        <a:effectLst/>
                        <a:latin typeface="Franklin Gothic Book" panose="020B0503020102020204" pitchFamily="34" charset="0"/>
                      </a:endParaRPr>
                    </a:p>
                    <a:p>
                      <a:pPr algn="ctr" fontAlgn="ctr">
                        <a:lnSpc>
                          <a:spcPct val="100000"/>
                        </a:lnSpc>
                      </a:pPr>
                      <a:endParaRPr lang="en-US" sz="1400" b="1" i="0" u="none" strike="noStrike" spc="100" baseline="0" dirty="0">
                        <a:solidFill>
                          <a:srgbClr val="D77700"/>
                        </a:solidFill>
                        <a:effectLst/>
                        <a:latin typeface="Franklin Gothic Book" panose="020B0503020102020204" pitchFamily="34" charset="0"/>
                      </a:endParaRPr>
                    </a:p>
                  </a:txBody>
                  <a:tcPr marL="6350" marR="6350" marT="6350" marB="0" anchor="ctr">
                    <a:lnB w="12700" cap="flat" cmpd="sng" algn="ctr">
                      <a:solidFill>
                        <a:schemeClr val="accent2"/>
                      </a:solidFill>
                      <a:prstDash val="solid"/>
                      <a:round/>
                      <a:headEnd type="none" w="med" len="med"/>
                      <a:tailEnd type="none" w="med" len="med"/>
                    </a:lnB>
                    <a:solidFill>
                      <a:schemeClr val="bg1">
                        <a:lumMod val="85000"/>
                      </a:schemeClr>
                    </a:solidFill>
                  </a:tcPr>
                </a:tc>
                <a:tc>
                  <a:txBody>
                    <a:bodyPr/>
                    <a:lstStyle/>
                    <a:p>
                      <a:pPr algn="ctr" fontAlgn="ctr">
                        <a:lnSpc>
                          <a:spcPct val="100000"/>
                        </a:lnSpc>
                      </a:pPr>
                      <a:r>
                        <a:rPr lang="en-US" sz="1400" b="1" i="0" u="none" strike="noStrike" spc="100" baseline="0" dirty="0">
                          <a:solidFill>
                            <a:srgbClr val="D77700"/>
                          </a:solidFill>
                          <a:effectLst/>
                          <a:latin typeface="Franklin Gothic Book" panose="020B0503020102020204" pitchFamily="34" charset="0"/>
                        </a:rPr>
                        <a:t>CONTRACT EXECUTION</a:t>
                      </a:r>
                    </a:p>
                    <a:p>
                      <a:pPr algn="ctr" fontAlgn="ctr">
                        <a:lnSpc>
                          <a:spcPct val="100000"/>
                        </a:lnSpc>
                      </a:pPr>
                      <a:endParaRPr lang="en-US" sz="1400" b="1" i="0" u="none" strike="noStrike" spc="100" baseline="0" dirty="0">
                        <a:solidFill>
                          <a:srgbClr val="D77700"/>
                        </a:solidFill>
                        <a:effectLst/>
                        <a:latin typeface="Franklin Gothic Book" panose="020B0503020102020204" pitchFamily="34" charset="0"/>
                      </a:endParaRPr>
                    </a:p>
                    <a:p>
                      <a:pPr algn="ctr" fontAlgn="ctr">
                        <a:lnSpc>
                          <a:spcPct val="100000"/>
                        </a:lnSpc>
                      </a:pPr>
                      <a:endParaRPr lang="en-US" sz="1400" b="1" i="0" u="none" strike="noStrike" spc="100" baseline="0" dirty="0">
                        <a:solidFill>
                          <a:srgbClr val="D77700"/>
                        </a:solidFill>
                        <a:effectLst/>
                        <a:latin typeface="Franklin Gothic Book" panose="020B0503020102020204" pitchFamily="34" charset="0"/>
                      </a:endParaRPr>
                    </a:p>
                  </a:txBody>
                  <a:tcPr marL="6350" marR="6350" marT="6350" marB="0" anchor="ctr">
                    <a:lnB w="12700" cap="flat" cmpd="sng" algn="ctr">
                      <a:solidFill>
                        <a:schemeClr val="accent2"/>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272764752"/>
                  </a:ext>
                </a:extLst>
              </a:tr>
              <a:tr h="587048">
                <a:tc>
                  <a:txBody>
                    <a:bodyPr/>
                    <a:lstStyle/>
                    <a:p>
                      <a:pPr algn="l" fontAlgn="ctr">
                        <a:lnSpc>
                          <a:spcPct val="100000"/>
                        </a:lnSpc>
                      </a:pPr>
                      <a:endParaRPr lang="en-US" sz="1600" b="0" i="0" u="none" strike="noStrike" spc="100" baseline="0" dirty="0">
                        <a:solidFill>
                          <a:srgbClr val="D77700"/>
                        </a:solidFill>
                        <a:effectLst/>
                        <a:latin typeface="Franklin Gothic Book" panose="020B0503020102020204" pitchFamily="34" charset="0"/>
                      </a:endParaRPr>
                    </a:p>
                    <a:p>
                      <a:pPr algn="l" fontAlgn="ctr">
                        <a:lnSpc>
                          <a:spcPct val="100000"/>
                        </a:lnSpc>
                      </a:pPr>
                      <a:r>
                        <a:rPr lang="en-US" sz="1600" b="0" i="0" u="none" strike="noStrike" spc="100" baseline="0" dirty="0">
                          <a:solidFill>
                            <a:srgbClr val="D77700"/>
                          </a:solidFill>
                          <a:effectLst/>
                          <a:latin typeface="Franklin Gothic Book" panose="020B0503020102020204" pitchFamily="34" charset="0"/>
                        </a:rPr>
                        <a:t>Open tender above EU threshold</a:t>
                      </a:r>
                    </a:p>
                    <a:p>
                      <a:pPr algn="l" fontAlgn="ctr">
                        <a:lnSpc>
                          <a:spcPct val="100000"/>
                        </a:lnSpc>
                      </a:pPr>
                      <a:endParaRPr lang="en-US" sz="1600" b="0" i="0" u="none" strike="noStrike" spc="100" baseline="0" dirty="0">
                        <a:solidFill>
                          <a:srgbClr val="D77700"/>
                        </a:solidFill>
                        <a:effectLst/>
                        <a:latin typeface="Franklin Gothic Book" panose="020B0503020102020204" pitchFamily="34" charset="0"/>
                      </a:endParaRPr>
                    </a:p>
                  </a:txBody>
                  <a:tcPr marL="6350" marR="6350" marT="6350" marB="0" anchor="ct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lumMod val="85000"/>
                      </a:schemeClr>
                    </a:solidFill>
                  </a:tcPr>
                </a:tc>
                <a:tc>
                  <a:txBody>
                    <a:bodyPr/>
                    <a:lstStyle/>
                    <a:p>
                      <a:pPr algn="r" fontAlgn="ctr">
                        <a:lnSpc>
                          <a:spcPct val="100000"/>
                        </a:lnSpc>
                      </a:pPr>
                      <a:endParaRPr lang="en-US" sz="1600" b="0" i="0" u="none" strike="noStrike" spc="100" baseline="0" dirty="0">
                        <a:solidFill>
                          <a:srgbClr val="D77700"/>
                        </a:solidFill>
                        <a:effectLst/>
                        <a:latin typeface="Franklin Gothic Book" panose="020B0503020102020204" pitchFamily="34" charset="0"/>
                      </a:endParaRPr>
                    </a:p>
                  </a:txBody>
                  <a:tcPr marL="6350" marR="6350" marT="6350" marB="0" anchor="ct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lumMod val="85000"/>
                      </a:schemeClr>
                    </a:solidFill>
                  </a:tcPr>
                </a:tc>
                <a:tc>
                  <a:txBody>
                    <a:bodyPr/>
                    <a:lstStyle/>
                    <a:p>
                      <a:pPr algn="ctr" fontAlgn="ctr">
                        <a:lnSpc>
                          <a:spcPct val="100000"/>
                        </a:lnSpc>
                      </a:pPr>
                      <a:r>
                        <a:rPr lang="en-US" sz="1600" b="0" i="0" u="none" strike="noStrike" spc="100" baseline="0" dirty="0">
                          <a:solidFill>
                            <a:srgbClr val="D77700"/>
                          </a:solidFill>
                          <a:effectLst/>
                          <a:latin typeface="Franklin Gothic Book" panose="020B0503020102020204" pitchFamily="34" charset="0"/>
                        </a:rPr>
                        <a:t>4</a:t>
                      </a:r>
                    </a:p>
                  </a:txBody>
                  <a:tcPr marL="6350" marR="6350" marT="6350" marB="0" anchor="ct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lumMod val="85000"/>
                      </a:schemeClr>
                    </a:solidFill>
                  </a:tcPr>
                </a:tc>
                <a:tc>
                  <a:txBody>
                    <a:bodyPr/>
                    <a:lstStyle/>
                    <a:p>
                      <a:pPr algn="ctr" fontAlgn="ctr">
                        <a:lnSpc>
                          <a:spcPct val="100000"/>
                        </a:lnSpc>
                      </a:pPr>
                      <a:r>
                        <a:rPr lang="en-US" sz="1600" b="0" i="0" u="none" strike="noStrike" spc="100" baseline="0" dirty="0">
                          <a:solidFill>
                            <a:srgbClr val="D77700"/>
                          </a:solidFill>
                          <a:effectLst/>
                          <a:latin typeface="Franklin Gothic Book" panose="020B0503020102020204" pitchFamily="34" charset="0"/>
                        </a:rPr>
                        <a:t>2</a:t>
                      </a:r>
                    </a:p>
                  </a:txBody>
                  <a:tcPr marL="6350" marR="6350" marT="6350" marB="0" anchor="ct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lumMod val="85000"/>
                      </a:schemeClr>
                    </a:solidFill>
                  </a:tcPr>
                </a:tc>
                <a:tc>
                  <a:txBody>
                    <a:bodyPr/>
                    <a:lstStyle/>
                    <a:p>
                      <a:pPr algn="ctr" fontAlgn="ctr">
                        <a:lnSpc>
                          <a:spcPct val="100000"/>
                        </a:lnSpc>
                      </a:pPr>
                      <a:r>
                        <a:rPr lang="en-US" sz="1600" b="0" i="0" u="none" strike="noStrike" spc="100" baseline="0" dirty="0">
                          <a:solidFill>
                            <a:srgbClr val="D77700"/>
                          </a:solidFill>
                          <a:effectLst/>
                          <a:latin typeface="Franklin Gothic Book" panose="020B0503020102020204" pitchFamily="34" charset="0"/>
                        </a:rPr>
                        <a:t>6</a:t>
                      </a:r>
                    </a:p>
                  </a:txBody>
                  <a:tcPr marL="6350" marR="6350" marT="6350" marB="0" anchor="ct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lumMod val="85000"/>
                      </a:schemeClr>
                    </a:solidFill>
                  </a:tcPr>
                </a:tc>
                <a:tc>
                  <a:txBody>
                    <a:bodyPr/>
                    <a:lstStyle/>
                    <a:p>
                      <a:pPr algn="ctr" fontAlgn="ctr">
                        <a:lnSpc>
                          <a:spcPct val="100000"/>
                        </a:lnSpc>
                      </a:pPr>
                      <a:r>
                        <a:rPr lang="en-US" sz="1600" b="0" i="0" u="none" strike="noStrike" spc="100" baseline="0" dirty="0">
                          <a:solidFill>
                            <a:srgbClr val="D77700"/>
                          </a:solidFill>
                          <a:effectLst/>
                          <a:latin typeface="Franklin Gothic Book" panose="020B0503020102020204" pitchFamily="34" charset="0"/>
                        </a:rPr>
                        <a:t>5</a:t>
                      </a:r>
                    </a:p>
                  </a:txBody>
                  <a:tcPr marL="6350" marR="6350" marT="6350" marB="0" anchor="ct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lumMod val="85000"/>
                      </a:schemeClr>
                    </a:solidFill>
                  </a:tcPr>
                </a:tc>
                <a:tc>
                  <a:txBody>
                    <a:bodyPr/>
                    <a:lstStyle/>
                    <a:p>
                      <a:pPr algn="ctr" fontAlgn="ctr">
                        <a:lnSpc>
                          <a:spcPct val="100000"/>
                        </a:lnSpc>
                      </a:pPr>
                      <a:endParaRPr lang="en-US" sz="1400" b="0" i="0" u="none" strike="noStrike" spc="100" baseline="0" dirty="0">
                        <a:solidFill>
                          <a:srgbClr val="D77700"/>
                        </a:solidFill>
                        <a:effectLst/>
                        <a:latin typeface="Franklin Gothic Book" panose="020B0503020102020204" pitchFamily="34" charset="0"/>
                      </a:endParaRPr>
                    </a:p>
                  </a:txBody>
                  <a:tcPr marL="6350" marR="6350" marT="6350" marB="0" anchor="ct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617319941"/>
                  </a:ext>
                </a:extLst>
              </a:tr>
              <a:tr h="587048">
                <a:tc>
                  <a:txBody>
                    <a:bodyPr/>
                    <a:lstStyle/>
                    <a:p>
                      <a:pPr algn="l" fontAlgn="ctr">
                        <a:lnSpc>
                          <a:spcPct val="100000"/>
                        </a:lnSpc>
                      </a:pPr>
                      <a:endParaRPr lang="en-US" sz="1600" b="0" i="0" u="none" strike="noStrike" spc="100" baseline="0" dirty="0">
                        <a:solidFill>
                          <a:srgbClr val="D77700"/>
                        </a:solidFill>
                        <a:effectLst/>
                        <a:latin typeface="Franklin Gothic Book" panose="020B0503020102020204" pitchFamily="34" charset="0"/>
                      </a:endParaRPr>
                    </a:p>
                    <a:p>
                      <a:pPr algn="l" fontAlgn="ctr">
                        <a:lnSpc>
                          <a:spcPct val="100000"/>
                        </a:lnSpc>
                      </a:pPr>
                      <a:r>
                        <a:rPr lang="en-US" sz="1600" b="0" i="0" u="none" strike="noStrike" spc="100" baseline="0" dirty="0">
                          <a:solidFill>
                            <a:srgbClr val="D77700"/>
                          </a:solidFill>
                          <a:effectLst/>
                          <a:latin typeface="Franklin Gothic Book" panose="020B0503020102020204" pitchFamily="34" charset="0"/>
                        </a:rPr>
                        <a:t>Open tender</a:t>
                      </a:r>
                    </a:p>
                    <a:p>
                      <a:pPr algn="l" fontAlgn="ctr">
                        <a:lnSpc>
                          <a:spcPct val="100000"/>
                        </a:lnSpc>
                      </a:pPr>
                      <a:r>
                        <a:rPr lang="en-US" sz="1600" b="0" i="0" u="none" strike="noStrike" spc="100" baseline="0" dirty="0">
                          <a:solidFill>
                            <a:srgbClr val="D77700"/>
                          </a:solidFill>
                          <a:effectLst/>
                          <a:latin typeface="Franklin Gothic Book" panose="020B0503020102020204" pitchFamily="34" charset="0"/>
                        </a:rPr>
                        <a:t> </a:t>
                      </a:r>
                    </a:p>
                  </a:txBody>
                  <a:tcPr marL="6350" marR="6350" marT="6350" marB="0" anchor="ct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lumMod val="85000"/>
                      </a:schemeClr>
                    </a:solidFill>
                  </a:tcPr>
                </a:tc>
                <a:tc>
                  <a:txBody>
                    <a:bodyPr/>
                    <a:lstStyle/>
                    <a:p>
                      <a:pPr algn="r" fontAlgn="ctr">
                        <a:lnSpc>
                          <a:spcPct val="100000"/>
                        </a:lnSpc>
                      </a:pPr>
                      <a:endParaRPr lang="en-US" sz="1600" b="0" i="0" u="none" strike="noStrike" spc="100" baseline="0" dirty="0">
                        <a:solidFill>
                          <a:srgbClr val="D77700"/>
                        </a:solidFill>
                        <a:effectLst/>
                        <a:latin typeface="Franklin Gothic Book" panose="020B0503020102020204" pitchFamily="34" charset="0"/>
                      </a:endParaRPr>
                    </a:p>
                  </a:txBody>
                  <a:tcPr marL="6350" marR="6350" marT="6350" marB="0" anchor="ct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lumMod val="85000"/>
                      </a:schemeClr>
                    </a:solidFill>
                  </a:tcPr>
                </a:tc>
                <a:tc>
                  <a:txBody>
                    <a:bodyPr/>
                    <a:lstStyle/>
                    <a:p>
                      <a:pPr algn="ctr" fontAlgn="ctr">
                        <a:lnSpc>
                          <a:spcPct val="100000"/>
                        </a:lnSpc>
                      </a:pPr>
                      <a:r>
                        <a:rPr lang="en-US" sz="1600" b="0" i="0" u="none" strike="noStrike" spc="100" baseline="0" dirty="0">
                          <a:solidFill>
                            <a:srgbClr val="D77700"/>
                          </a:solidFill>
                          <a:effectLst/>
                          <a:latin typeface="Franklin Gothic Book" panose="020B0503020102020204" pitchFamily="34" charset="0"/>
                        </a:rPr>
                        <a:t>6</a:t>
                      </a:r>
                    </a:p>
                  </a:txBody>
                  <a:tcPr marL="6350" marR="6350" marT="6350" marB="0" anchor="ct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lumMod val="85000"/>
                      </a:schemeClr>
                    </a:solidFill>
                  </a:tcPr>
                </a:tc>
                <a:tc>
                  <a:txBody>
                    <a:bodyPr/>
                    <a:lstStyle/>
                    <a:p>
                      <a:pPr algn="ctr" fontAlgn="ctr">
                        <a:lnSpc>
                          <a:spcPct val="100000"/>
                        </a:lnSpc>
                      </a:pPr>
                      <a:endParaRPr lang="en-US" sz="1600" b="0" i="0" u="none" strike="noStrike" spc="100" baseline="0" dirty="0">
                        <a:solidFill>
                          <a:srgbClr val="D77700"/>
                        </a:solidFill>
                        <a:effectLst/>
                        <a:latin typeface="Franklin Gothic Book" panose="020B0503020102020204" pitchFamily="34" charset="0"/>
                      </a:endParaRPr>
                    </a:p>
                  </a:txBody>
                  <a:tcPr marL="6350" marR="6350" marT="6350" marB="0" anchor="ct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lumMod val="85000"/>
                      </a:schemeClr>
                    </a:solidFill>
                  </a:tcPr>
                </a:tc>
                <a:tc>
                  <a:txBody>
                    <a:bodyPr/>
                    <a:lstStyle/>
                    <a:p>
                      <a:pPr algn="ctr" fontAlgn="ctr">
                        <a:lnSpc>
                          <a:spcPct val="100000"/>
                        </a:lnSpc>
                      </a:pPr>
                      <a:r>
                        <a:rPr lang="en-US" sz="1600" b="0" i="0" u="none" strike="noStrike" spc="100" baseline="0" dirty="0">
                          <a:solidFill>
                            <a:srgbClr val="D77700"/>
                          </a:solidFill>
                          <a:effectLst/>
                          <a:latin typeface="Franklin Gothic Book" panose="020B0503020102020204" pitchFamily="34" charset="0"/>
                        </a:rPr>
                        <a:t>8</a:t>
                      </a:r>
                    </a:p>
                  </a:txBody>
                  <a:tcPr marL="6350" marR="6350" marT="6350" marB="0" anchor="ct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lumMod val="85000"/>
                      </a:schemeClr>
                    </a:solidFill>
                  </a:tcPr>
                </a:tc>
                <a:tc>
                  <a:txBody>
                    <a:bodyPr/>
                    <a:lstStyle/>
                    <a:p>
                      <a:pPr algn="ctr" fontAlgn="ctr">
                        <a:lnSpc>
                          <a:spcPct val="100000"/>
                        </a:lnSpc>
                      </a:pPr>
                      <a:r>
                        <a:rPr lang="en-US" sz="1600" b="0" i="0" u="none" strike="noStrike" spc="100" baseline="0" dirty="0">
                          <a:solidFill>
                            <a:srgbClr val="D77700"/>
                          </a:solidFill>
                          <a:effectLst/>
                          <a:latin typeface="Franklin Gothic Book" panose="020B0503020102020204" pitchFamily="34" charset="0"/>
                        </a:rPr>
                        <a:t>5</a:t>
                      </a:r>
                    </a:p>
                  </a:txBody>
                  <a:tcPr marL="6350" marR="6350" marT="6350" marB="0" anchor="ct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lumMod val="85000"/>
                      </a:schemeClr>
                    </a:solidFill>
                  </a:tcPr>
                </a:tc>
                <a:tc>
                  <a:txBody>
                    <a:bodyPr/>
                    <a:lstStyle/>
                    <a:p>
                      <a:pPr algn="ctr" fontAlgn="ctr">
                        <a:lnSpc>
                          <a:spcPct val="100000"/>
                        </a:lnSpc>
                      </a:pPr>
                      <a:endParaRPr lang="en-US" sz="1400" b="0" i="0" u="none" strike="noStrike" spc="100" baseline="0" dirty="0">
                        <a:solidFill>
                          <a:srgbClr val="D77700"/>
                        </a:solidFill>
                        <a:effectLst/>
                        <a:latin typeface="Franklin Gothic Book" panose="020B0503020102020204" pitchFamily="34" charset="0"/>
                      </a:endParaRPr>
                    </a:p>
                  </a:txBody>
                  <a:tcPr marL="6350" marR="6350" marT="6350" marB="0" anchor="ct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365477218"/>
                  </a:ext>
                </a:extLst>
              </a:tr>
              <a:tr h="587048">
                <a:tc>
                  <a:txBody>
                    <a:bodyPr/>
                    <a:lstStyle/>
                    <a:p>
                      <a:pPr algn="l" fontAlgn="ctr">
                        <a:lnSpc>
                          <a:spcPct val="100000"/>
                        </a:lnSpc>
                      </a:pPr>
                      <a:endParaRPr lang="en-US" sz="1600" b="0" i="0" u="none" strike="noStrike" spc="100" baseline="0" dirty="0">
                        <a:solidFill>
                          <a:srgbClr val="D77700"/>
                        </a:solidFill>
                        <a:effectLst/>
                        <a:latin typeface="Franklin Gothic Book" panose="020B0503020102020204" pitchFamily="34" charset="0"/>
                      </a:endParaRPr>
                    </a:p>
                    <a:p>
                      <a:pPr algn="l" fontAlgn="ctr">
                        <a:lnSpc>
                          <a:spcPct val="100000"/>
                        </a:lnSpc>
                      </a:pPr>
                      <a:r>
                        <a:rPr lang="en-US" sz="1600" b="0" i="0" u="none" strike="noStrike" spc="100" baseline="0" dirty="0">
                          <a:solidFill>
                            <a:srgbClr val="D77700"/>
                          </a:solidFill>
                          <a:effectLst/>
                          <a:latin typeface="Franklin Gothic Book" panose="020B0503020102020204" pitchFamily="34" charset="0"/>
                        </a:rPr>
                        <a:t>Below threshold open tender</a:t>
                      </a:r>
                    </a:p>
                    <a:p>
                      <a:pPr algn="l" fontAlgn="ctr">
                        <a:lnSpc>
                          <a:spcPct val="100000"/>
                        </a:lnSpc>
                      </a:pPr>
                      <a:endParaRPr lang="en-US" sz="1600" b="0" i="0" u="none" strike="noStrike" spc="100" baseline="0" dirty="0">
                        <a:solidFill>
                          <a:srgbClr val="D77700"/>
                        </a:solidFill>
                        <a:effectLst/>
                        <a:latin typeface="Franklin Gothic Book" panose="020B0503020102020204" pitchFamily="34" charset="0"/>
                      </a:endParaRPr>
                    </a:p>
                  </a:txBody>
                  <a:tcPr marL="6350" marR="6350" marT="6350" marB="0" anchor="ct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lumMod val="85000"/>
                      </a:schemeClr>
                    </a:solidFill>
                  </a:tcPr>
                </a:tc>
                <a:tc>
                  <a:txBody>
                    <a:bodyPr/>
                    <a:lstStyle/>
                    <a:p>
                      <a:pPr algn="r" fontAlgn="ctr">
                        <a:lnSpc>
                          <a:spcPct val="100000"/>
                        </a:lnSpc>
                      </a:pPr>
                      <a:endParaRPr lang="en-US" sz="1600" b="0" i="0" u="none" strike="noStrike" spc="100" baseline="0" dirty="0">
                        <a:solidFill>
                          <a:srgbClr val="D77700"/>
                        </a:solidFill>
                        <a:effectLst/>
                        <a:latin typeface="Franklin Gothic Book" panose="020B0503020102020204" pitchFamily="34" charset="0"/>
                      </a:endParaRPr>
                    </a:p>
                  </a:txBody>
                  <a:tcPr marL="6350" marR="6350" marT="6350" marB="0" anchor="ct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lumMod val="85000"/>
                      </a:schemeClr>
                    </a:solidFill>
                  </a:tcPr>
                </a:tc>
                <a:tc>
                  <a:txBody>
                    <a:bodyPr/>
                    <a:lstStyle/>
                    <a:p>
                      <a:pPr algn="ctr" fontAlgn="ctr">
                        <a:lnSpc>
                          <a:spcPct val="100000"/>
                        </a:lnSpc>
                      </a:pPr>
                      <a:r>
                        <a:rPr lang="en-US" sz="1600" b="0" i="0" u="none" strike="noStrike" spc="100" baseline="0" dirty="0">
                          <a:solidFill>
                            <a:srgbClr val="D77700"/>
                          </a:solidFill>
                          <a:effectLst/>
                          <a:latin typeface="Franklin Gothic Book" panose="020B0503020102020204" pitchFamily="34" charset="0"/>
                        </a:rPr>
                        <a:t>6</a:t>
                      </a:r>
                    </a:p>
                  </a:txBody>
                  <a:tcPr marL="6350" marR="6350" marT="6350" marB="0" anchor="ct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lumMod val="85000"/>
                      </a:schemeClr>
                    </a:solidFill>
                  </a:tcPr>
                </a:tc>
                <a:tc>
                  <a:txBody>
                    <a:bodyPr/>
                    <a:lstStyle/>
                    <a:p>
                      <a:pPr algn="ctr" fontAlgn="ctr">
                        <a:lnSpc>
                          <a:spcPct val="100000"/>
                        </a:lnSpc>
                      </a:pPr>
                      <a:endParaRPr lang="en-US" sz="1600" b="0" i="0" u="none" strike="noStrike" spc="100" baseline="0" dirty="0">
                        <a:solidFill>
                          <a:srgbClr val="D77700"/>
                        </a:solidFill>
                        <a:effectLst/>
                        <a:latin typeface="Franklin Gothic Book" panose="020B0503020102020204" pitchFamily="34" charset="0"/>
                      </a:endParaRPr>
                    </a:p>
                  </a:txBody>
                  <a:tcPr marL="6350" marR="6350" marT="6350" marB="0" anchor="ct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lumMod val="85000"/>
                      </a:schemeClr>
                    </a:solidFill>
                  </a:tcPr>
                </a:tc>
                <a:tc>
                  <a:txBody>
                    <a:bodyPr/>
                    <a:lstStyle/>
                    <a:p>
                      <a:pPr algn="ctr" fontAlgn="ctr">
                        <a:lnSpc>
                          <a:spcPct val="100000"/>
                        </a:lnSpc>
                      </a:pPr>
                      <a:r>
                        <a:rPr lang="en-US" sz="1600" b="0" i="0" u="none" strike="noStrike" spc="100" baseline="0" dirty="0">
                          <a:solidFill>
                            <a:srgbClr val="D77700"/>
                          </a:solidFill>
                          <a:effectLst/>
                          <a:latin typeface="Franklin Gothic Book" panose="020B0503020102020204" pitchFamily="34" charset="0"/>
                        </a:rPr>
                        <a:t>2</a:t>
                      </a:r>
                    </a:p>
                  </a:txBody>
                  <a:tcPr marL="6350" marR="6350" marT="6350" marB="0" anchor="ct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lumMod val="85000"/>
                      </a:schemeClr>
                    </a:solidFill>
                  </a:tcPr>
                </a:tc>
                <a:tc>
                  <a:txBody>
                    <a:bodyPr/>
                    <a:lstStyle/>
                    <a:p>
                      <a:pPr algn="ctr" fontAlgn="ctr">
                        <a:lnSpc>
                          <a:spcPct val="100000"/>
                        </a:lnSpc>
                      </a:pPr>
                      <a:endParaRPr lang="en-US" sz="1600" b="0" i="0" u="none" strike="noStrike" spc="100" baseline="0" dirty="0">
                        <a:solidFill>
                          <a:srgbClr val="D77700"/>
                        </a:solidFill>
                        <a:effectLst/>
                        <a:latin typeface="Franklin Gothic Book" panose="020B0503020102020204" pitchFamily="34" charset="0"/>
                      </a:endParaRPr>
                    </a:p>
                  </a:txBody>
                  <a:tcPr marL="6350" marR="6350" marT="6350" marB="0" anchor="ct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lumMod val="85000"/>
                      </a:schemeClr>
                    </a:solidFill>
                  </a:tcPr>
                </a:tc>
                <a:tc>
                  <a:txBody>
                    <a:bodyPr/>
                    <a:lstStyle/>
                    <a:p>
                      <a:pPr algn="ctr" fontAlgn="ctr">
                        <a:lnSpc>
                          <a:spcPct val="100000"/>
                        </a:lnSpc>
                      </a:pPr>
                      <a:endParaRPr lang="en-US" sz="1400" b="0" i="0" u="none" strike="noStrike" spc="100" baseline="0" dirty="0">
                        <a:solidFill>
                          <a:srgbClr val="D77700"/>
                        </a:solidFill>
                        <a:effectLst/>
                        <a:latin typeface="Franklin Gothic Book" panose="020B0503020102020204" pitchFamily="34" charset="0"/>
                      </a:endParaRPr>
                    </a:p>
                  </a:txBody>
                  <a:tcPr marL="6350" marR="6350" marT="6350" marB="0" anchor="ct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224445521"/>
                  </a:ext>
                </a:extLst>
              </a:tr>
              <a:tr h="587048">
                <a:tc>
                  <a:txBody>
                    <a:bodyPr/>
                    <a:lstStyle/>
                    <a:p>
                      <a:pPr algn="l" fontAlgn="ctr">
                        <a:lnSpc>
                          <a:spcPct val="100000"/>
                        </a:lnSpc>
                      </a:pPr>
                      <a:endParaRPr lang="en-US" sz="1600" b="0" i="0" u="none" strike="noStrike" spc="100" baseline="0" dirty="0">
                        <a:solidFill>
                          <a:srgbClr val="D77700"/>
                        </a:solidFill>
                        <a:effectLst/>
                        <a:latin typeface="Franklin Gothic Book" panose="020B0503020102020204" pitchFamily="34" charset="0"/>
                      </a:endParaRPr>
                    </a:p>
                    <a:p>
                      <a:pPr algn="l" fontAlgn="ctr">
                        <a:lnSpc>
                          <a:spcPct val="100000"/>
                        </a:lnSpc>
                      </a:pPr>
                      <a:r>
                        <a:rPr lang="en-US" sz="1600" b="0" i="0" u="none" strike="noStrike" spc="100" baseline="0" dirty="0">
                          <a:solidFill>
                            <a:srgbClr val="D77700"/>
                          </a:solidFill>
                          <a:effectLst/>
                          <a:latin typeface="Franklin Gothic Book" panose="020B0503020102020204" pitchFamily="34" charset="0"/>
                        </a:rPr>
                        <a:t>Negotiation</a:t>
                      </a:r>
                    </a:p>
                    <a:p>
                      <a:pPr algn="l" fontAlgn="ctr">
                        <a:lnSpc>
                          <a:spcPct val="100000"/>
                        </a:lnSpc>
                      </a:pPr>
                      <a:endParaRPr lang="en-US" sz="1600" b="0" i="0" u="none" strike="noStrike" spc="100" baseline="0" dirty="0">
                        <a:solidFill>
                          <a:srgbClr val="D77700"/>
                        </a:solidFill>
                        <a:effectLst/>
                        <a:latin typeface="Franklin Gothic Book" panose="020B0503020102020204" pitchFamily="34" charset="0"/>
                      </a:endParaRPr>
                    </a:p>
                  </a:txBody>
                  <a:tcPr marL="6350" marR="6350" marT="6350" marB="0" anchor="ct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lumMod val="85000"/>
                      </a:schemeClr>
                    </a:solidFill>
                  </a:tcPr>
                </a:tc>
                <a:tc>
                  <a:txBody>
                    <a:bodyPr/>
                    <a:lstStyle/>
                    <a:p>
                      <a:pPr algn="r" fontAlgn="ctr">
                        <a:lnSpc>
                          <a:spcPct val="100000"/>
                        </a:lnSpc>
                      </a:pPr>
                      <a:endParaRPr lang="en-US" sz="1600" b="0" i="0" u="none" strike="noStrike" spc="100" baseline="0" dirty="0">
                        <a:solidFill>
                          <a:srgbClr val="D77700"/>
                        </a:solidFill>
                        <a:effectLst/>
                        <a:latin typeface="Franklin Gothic Book" panose="020B0503020102020204" pitchFamily="34" charset="0"/>
                      </a:endParaRPr>
                    </a:p>
                  </a:txBody>
                  <a:tcPr marL="6350" marR="6350" marT="6350" marB="0" anchor="ct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lumMod val="85000"/>
                      </a:schemeClr>
                    </a:solidFill>
                  </a:tcPr>
                </a:tc>
                <a:tc>
                  <a:txBody>
                    <a:bodyPr/>
                    <a:lstStyle/>
                    <a:p>
                      <a:pPr algn="ctr" fontAlgn="ctr">
                        <a:lnSpc>
                          <a:spcPct val="100000"/>
                        </a:lnSpc>
                      </a:pPr>
                      <a:endParaRPr lang="en-US" sz="1600" b="0" i="0" u="none" strike="noStrike" spc="100" baseline="0" dirty="0">
                        <a:solidFill>
                          <a:srgbClr val="D77700"/>
                        </a:solidFill>
                        <a:effectLst/>
                        <a:latin typeface="Franklin Gothic Book" panose="020B0503020102020204" pitchFamily="34" charset="0"/>
                      </a:endParaRPr>
                    </a:p>
                  </a:txBody>
                  <a:tcPr marL="6350" marR="6350" marT="6350" marB="0" anchor="ct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lumMod val="85000"/>
                      </a:schemeClr>
                    </a:solidFill>
                  </a:tcPr>
                </a:tc>
                <a:tc>
                  <a:txBody>
                    <a:bodyPr/>
                    <a:lstStyle/>
                    <a:p>
                      <a:pPr algn="ctr" fontAlgn="ctr">
                        <a:lnSpc>
                          <a:spcPct val="100000"/>
                        </a:lnSpc>
                      </a:pPr>
                      <a:endParaRPr lang="en-US" sz="1600" b="0" i="0" u="none" strike="noStrike" spc="100" baseline="0" dirty="0">
                        <a:solidFill>
                          <a:srgbClr val="D77700"/>
                        </a:solidFill>
                        <a:effectLst/>
                        <a:latin typeface="Franklin Gothic Book" panose="020B0503020102020204" pitchFamily="34" charset="0"/>
                      </a:endParaRPr>
                    </a:p>
                  </a:txBody>
                  <a:tcPr marL="6350" marR="6350" marT="6350" marB="0" anchor="ct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lumMod val="85000"/>
                      </a:schemeClr>
                    </a:solidFill>
                  </a:tcPr>
                </a:tc>
                <a:tc>
                  <a:txBody>
                    <a:bodyPr/>
                    <a:lstStyle/>
                    <a:p>
                      <a:pPr algn="ctr" fontAlgn="ctr">
                        <a:lnSpc>
                          <a:spcPct val="100000"/>
                        </a:lnSpc>
                      </a:pPr>
                      <a:r>
                        <a:rPr lang="en-US" sz="1600" b="0" i="0" u="none" strike="noStrike" spc="100" baseline="0" dirty="0">
                          <a:solidFill>
                            <a:srgbClr val="D77700"/>
                          </a:solidFill>
                          <a:effectLst/>
                          <a:latin typeface="Franklin Gothic Book" panose="020B0503020102020204" pitchFamily="34" charset="0"/>
                        </a:rPr>
                        <a:t>1</a:t>
                      </a:r>
                    </a:p>
                  </a:txBody>
                  <a:tcPr marL="6350" marR="6350" marT="6350" marB="0" anchor="ct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lumMod val="85000"/>
                      </a:schemeClr>
                    </a:solidFill>
                  </a:tcPr>
                </a:tc>
                <a:tc>
                  <a:txBody>
                    <a:bodyPr/>
                    <a:lstStyle/>
                    <a:p>
                      <a:pPr algn="ctr" fontAlgn="ctr">
                        <a:lnSpc>
                          <a:spcPct val="100000"/>
                        </a:lnSpc>
                      </a:pPr>
                      <a:r>
                        <a:rPr lang="en-US" sz="1600" b="0" i="0" u="none" strike="noStrike" spc="100" baseline="0" dirty="0">
                          <a:solidFill>
                            <a:srgbClr val="D77700"/>
                          </a:solidFill>
                          <a:effectLst/>
                          <a:latin typeface="Franklin Gothic Book" panose="020B0503020102020204" pitchFamily="34" charset="0"/>
                        </a:rPr>
                        <a:t>1</a:t>
                      </a:r>
                    </a:p>
                  </a:txBody>
                  <a:tcPr marL="6350" marR="6350" marT="6350" marB="0" anchor="ct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lumMod val="85000"/>
                      </a:schemeClr>
                    </a:solidFill>
                  </a:tcPr>
                </a:tc>
                <a:tc>
                  <a:txBody>
                    <a:bodyPr/>
                    <a:lstStyle/>
                    <a:p>
                      <a:pPr algn="ctr" fontAlgn="ctr">
                        <a:lnSpc>
                          <a:spcPct val="100000"/>
                        </a:lnSpc>
                      </a:pPr>
                      <a:endParaRPr lang="en-US" sz="1400" b="0" i="0" u="none" strike="noStrike" spc="100" baseline="0" dirty="0">
                        <a:solidFill>
                          <a:srgbClr val="D77700"/>
                        </a:solidFill>
                        <a:effectLst/>
                        <a:latin typeface="Franklin Gothic Book" panose="020B0503020102020204" pitchFamily="34" charset="0"/>
                      </a:endParaRPr>
                    </a:p>
                  </a:txBody>
                  <a:tcPr marL="6350" marR="6350" marT="6350" marB="0" anchor="ct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948902085"/>
                  </a:ext>
                </a:extLst>
              </a:tr>
              <a:tr h="780492">
                <a:tc>
                  <a:txBody>
                    <a:bodyPr/>
                    <a:lstStyle/>
                    <a:p>
                      <a:pPr algn="l" fontAlgn="ctr">
                        <a:lnSpc>
                          <a:spcPct val="100000"/>
                        </a:lnSpc>
                      </a:pPr>
                      <a:endParaRPr lang="en-US" sz="1600" b="0" i="0" u="none" strike="noStrike" spc="100" baseline="0" dirty="0">
                        <a:solidFill>
                          <a:srgbClr val="D77700"/>
                        </a:solidFill>
                        <a:effectLst/>
                        <a:latin typeface="Franklin Gothic Book" panose="020B0503020102020204" pitchFamily="34" charset="0"/>
                      </a:endParaRPr>
                    </a:p>
                    <a:p>
                      <a:pPr algn="l" fontAlgn="ctr">
                        <a:lnSpc>
                          <a:spcPct val="100000"/>
                        </a:lnSpc>
                      </a:pPr>
                      <a:r>
                        <a:rPr lang="en-US" sz="1600" b="0" i="0" u="none" strike="noStrike" spc="100" baseline="0" dirty="0">
                          <a:solidFill>
                            <a:srgbClr val="D77700"/>
                          </a:solidFill>
                          <a:effectLst/>
                          <a:latin typeface="Franklin Gothic Book" panose="020B0503020102020204" pitchFamily="34" charset="0"/>
                        </a:rPr>
                        <a:t>Direct purchasing (below threshold reporting)</a:t>
                      </a:r>
                    </a:p>
                    <a:p>
                      <a:pPr algn="l" fontAlgn="ctr">
                        <a:lnSpc>
                          <a:spcPct val="100000"/>
                        </a:lnSpc>
                      </a:pPr>
                      <a:r>
                        <a:rPr lang="en-US" sz="1600" b="0" i="0" u="none" strike="noStrike" spc="100" baseline="0" dirty="0">
                          <a:solidFill>
                            <a:srgbClr val="D77700"/>
                          </a:solidFill>
                          <a:effectLst/>
                          <a:latin typeface="Franklin Gothic Book" panose="020B0503020102020204" pitchFamily="34" charset="0"/>
                        </a:rPr>
                        <a:t> </a:t>
                      </a:r>
                    </a:p>
                  </a:txBody>
                  <a:tcPr marL="6350" marR="6350" marT="6350" marB="0" anchor="ct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lumMod val="85000"/>
                      </a:schemeClr>
                    </a:solidFill>
                  </a:tcPr>
                </a:tc>
                <a:tc>
                  <a:txBody>
                    <a:bodyPr/>
                    <a:lstStyle/>
                    <a:p>
                      <a:pPr algn="r" fontAlgn="ctr">
                        <a:lnSpc>
                          <a:spcPct val="100000"/>
                        </a:lnSpc>
                      </a:pPr>
                      <a:endParaRPr lang="en-US" sz="1600" b="0" i="0" u="none" strike="noStrike" spc="100" baseline="0" dirty="0">
                        <a:solidFill>
                          <a:srgbClr val="D77700"/>
                        </a:solidFill>
                        <a:effectLst/>
                        <a:latin typeface="Franklin Gothic Book" panose="020B0503020102020204" pitchFamily="34" charset="0"/>
                      </a:endParaRPr>
                    </a:p>
                  </a:txBody>
                  <a:tcPr marL="6350" marR="6350" marT="6350" marB="0" anchor="ct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lumMod val="85000"/>
                      </a:schemeClr>
                    </a:solidFill>
                  </a:tcPr>
                </a:tc>
                <a:tc>
                  <a:txBody>
                    <a:bodyPr/>
                    <a:lstStyle/>
                    <a:p>
                      <a:pPr algn="ctr" fontAlgn="ctr">
                        <a:lnSpc>
                          <a:spcPct val="100000"/>
                        </a:lnSpc>
                      </a:pPr>
                      <a:endParaRPr lang="en-US" sz="1600" b="0" i="0" u="none" strike="noStrike" spc="100" baseline="0" dirty="0">
                        <a:solidFill>
                          <a:srgbClr val="D77700"/>
                        </a:solidFill>
                        <a:effectLst/>
                        <a:latin typeface="Franklin Gothic Book" panose="020B0503020102020204" pitchFamily="34" charset="0"/>
                      </a:endParaRPr>
                    </a:p>
                  </a:txBody>
                  <a:tcPr marL="6350" marR="6350" marT="6350" marB="0" anchor="ct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lumMod val="85000"/>
                      </a:schemeClr>
                    </a:solidFill>
                  </a:tcPr>
                </a:tc>
                <a:tc>
                  <a:txBody>
                    <a:bodyPr/>
                    <a:lstStyle/>
                    <a:p>
                      <a:pPr algn="ctr" fontAlgn="ctr">
                        <a:lnSpc>
                          <a:spcPct val="100000"/>
                        </a:lnSpc>
                      </a:pPr>
                      <a:endParaRPr lang="en-US" sz="1600" b="0" i="0" u="none" strike="noStrike" spc="100" baseline="0" dirty="0">
                        <a:solidFill>
                          <a:srgbClr val="D77700"/>
                        </a:solidFill>
                        <a:effectLst/>
                        <a:latin typeface="Franklin Gothic Book" panose="020B0503020102020204" pitchFamily="34" charset="0"/>
                      </a:endParaRPr>
                    </a:p>
                  </a:txBody>
                  <a:tcPr marL="6350" marR="6350" marT="6350" marB="0" anchor="ct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lumMod val="85000"/>
                      </a:schemeClr>
                    </a:solidFill>
                  </a:tcPr>
                </a:tc>
                <a:tc>
                  <a:txBody>
                    <a:bodyPr/>
                    <a:lstStyle/>
                    <a:p>
                      <a:pPr algn="ctr" fontAlgn="ctr">
                        <a:lnSpc>
                          <a:spcPct val="100000"/>
                        </a:lnSpc>
                      </a:pPr>
                      <a:endParaRPr lang="en-US" sz="1600" b="0" i="0" u="none" strike="noStrike" spc="100" baseline="0" dirty="0">
                        <a:solidFill>
                          <a:srgbClr val="D77700"/>
                        </a:solidFill>
                        <a:effectLst/>
                        <a:latin typeface="Franklin Gothic Book" panose="020B0503020102020204" pitchFamily="34" charset="0"/>
                      </a:endParaRPr>
                    </a:p>
                  </a:txBody>
                  <a:tcPr marL="6350" marR="6350" marT="6350" marB="0" anchor="ct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lumMod val="85000"/>
                      </a:schemeClr>
                    </a:solidFill>
                  </a:tcPr>
                </a:tc>
                <a:tc>
                  <a:txBody>
                    <a:bodyPr/>
                    <a:lstStyle/>
                    <a:p>
                      <a:pPr algn="ctr" fontAlgn="ctr">
                        <a:lnSpc>
                          <a:spcPct val="100000"/>
                        </a:lnSpc>
                      </a:pPr>
                      <a:r>
                        <a:rPr lang="en-US" sz="1600" b="0" i="0" u="none" strike="noStrike" spc="100" baseline="0" dirty="0">
                          <a:solidFill>
                            <a:srgbClr val="D77700"/>
                          </a:solidFill>
                          <a:effectLst/>
                          <a:latin typeface="Franklin Gothic Book" panose="020B0503020102020204" pitchFamily="34" charset="0"/>
                        </a:rPr>
                        <a:t>6</a:t>
                      </a:r>
                    </a:p>
                  </a:txBody>
                  <a:tcPr marL="6350" marR="6350" marT="6350" marB="0" anchor="ct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lumMod val="85000"/>
                      </a:schemeClr>
                    </a:solidFill>
                  </a:tcPr>
                </a:tc>
                <a:tc>
                  <a:txBody>
                    <a:bodyPr/>
                    <a:lstStyle/>
                    <a:p>
                      <a:pPr algn="ctr" fontAlgn="ctr">
                        <a:lnSpc>
                          <a:spcPct val="100000"/>
                        </a:lnSpc>
                      </a:pPr>
                      <a:endParaRPr lang="en-US" sz="1400" b="0" i="0" u="none" strike="noStrike" spc="100" baseline="0" dirty="0">
                        <a:solidFill>
                          <a:srgbClr val="D77700"/>
                        </a:solidFill>
                        <a:effectLst/>
                        <a:latin typeface="Franklin Gothic Book" panose="020B0503020102020204" pitchFamily="34" charset="0"/>
                      </a:endParaRPr>
                    </a:p>
                  </a:txBody>
                  <a:tcPr marL="6350" marR="6350" marT="6350" marB="0" anchor="ct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413658823"/>
                  </a:ext>
                </a:extLst>
              </a:tr>
              <a:tr h="393604">
                <a:tc>
                  <a:txBody>
                    <a:bodyPr/>
                    <a:lstStyle/>
                    <a:p>
                      <a:pPr algn="just" fontAlgn="ctr">
                        <a:lnSpc>
                          <a:spcPct val="100000"/>
                        </a:lnSpc>
                      </a:pPr>
                      <a:endParaRPr lang="en-US" sz="1600" b="1" i="0" u="none" strike="noStrike" spc="100" baseline="0" dirty="0">
                        <a:solidFill>
                          <a:srgbClr val="D77700"/>
                        </a:solidFill>
                        <a:effectLst/>
                        <a:latin typeface="Franklin Gothic Book" panose="020B0503020102020204" pitchFamily="34" charset="0"/>
                      </a:endParaRPr>
                    </a:p>
                    <a:p>
                      <a:pPr algn="just" fontAlgn="ctr">
                        <a:lnSpc>
                          <a:spcPct val="100000"/>
                        </a:lnSpc>
                      </a:pPr>
                      <a:r>
                        <a:rPr lang="en-US" sz="1600" b="1" i="0" u="none" strike="noStrike" spc="100" baseline="0" dirty="0">
                          <a:solidFill>
                            <a:srgbClr val="D77700"/>
                          </a:solidFill>
                          <a:effectLst/>
                          <a:latin typeface="Franklin Gothic Book" panose="020B0503020102020204" pitchFamily="34" charset="0"/>
                        </a:rPr>
                        <a:t>TOTAL</a:t>
                      </a:r>
                    </a:p>
                  </a:txBody>
                  <a:tcPr marL="6350" marR="6350" marT="6350" marB="0" anchor="ctr">
                    <a:lnT w="12700" cap="flat" cmpd="sng" algn="ctr">
                      <a:solidFill>
                        <a:schemeClr val="accent2"/>
                      </a:solidFill>
                      <a:prstDash val="solid"/>
                      <a:round/>
                      <a:headEnd type="none" w="med" len="med"/>
                      <a:tailEnd type="none" w="med" len="med"/>
                    </a:lnT>
                    <a:solidFill>
                      <a:schemeClr val="bg1">
                        <a:lumMod val="85000"/>
                      </a:schemeClr>
                    </a:solidFill>
                  </a:tcPr>
                </a:tc>
                <a:tc>
                  <a:txBody>
                    <a:bodyPr/>
                    <a:lstStyle/>
                    <a:p>
                      <a:pPr algn="r" fontAlgn="ctr">
                        <a:lnSpc>
                          <a:spcPct val="100000"/>
                        </a:lnSpc>
                      </a:pPr>
                      <a:r>
                        <a:rPr lang="en-US" sz="1600" b="1" i="0" u="none" strike="noStrike" spc="100" baseline="0" dirty="0">
                          <a:solidFill>
                            <a:srgbClr val="D77700"/>
                          </a:solidFill>
                          <a:effectLst/>
                          <a:latin typeface="Franklin Gothic Book" panose="020B0503020102020204" pitchFamily="34" charset="0"/>
                        </a:rPr>
                        <a:t> </a:t>
                      </a:r>
                    </a:p>
                  </a:txBody>
                  <a:tcPr marL="6350" marR="6350" marT="6350" marB="0" anchor="ctr">
                    <a:lnT w="12700" cap="flat" cmpd="sng" algn="ctr">
                      <a:solidFill>
                        <a:schemeClr val="accent2"/>
                      </a:solidFill>
                      <a:prstDash val="solid"/>
                      <a:round/>
                      <a:headEnd type="none" w="med" len="med"/>
                      <a:tailEnd type="none" w="med" len="med"/>
                    </a:lnT>
                    <a:solidFill>
                      <a:schemeClr val="bg1">
                        <a:lumMod val="85000"/>
                      </a:schemeClr>
                    </a:solidFill>
                  </a:tcPr>
                </a:tc>
                <a:tc>
                  <a:txBody>
                    <a:bodyPr/>
                    <a:lstStyle/>
                    <a:p>
                      <a:pPr algn="ctr" fontAlgn="ctr">
                        <a:lnSpc>
                          <a:spcPct val="100000"/>
                        </a:lnSpc>
                      </a:pPr>
                      <a:r>
                        <a:rPr lang="en-US" sz="1600" b="1" i="0" u="none" strike="noStrike" spc="100" baseline="0" dirty="0">
                          <a:solidFill>
                            <a:srgbClr val="D77700"/>
                          </a:solidFill>
                          <a:effectLst/>
                          <a:latin typeface="Franklin Gothic Book" panose="020B0503020102020204" pitchFamily="34" charset="0"/>
                        </a:rPr>
                        <a:t>16</a:t>
                      </a:r>
                    </a:p>
                  </a:txBody>
                  <a:tcPr marL="6350" marR="6350" marT="6350" marB="0" anchor="ctr">
                    <a:lnT w="12700" cap="flat" cmpd="sng" algn="ctr">
                      <a:solidFill>
                        <a:schemeClr val="accent2"/>
                      </a:solidFill>
                      <a:prstDash val="solid"/>
                      <a:round/>
                      <a:headEnd type="none" w="med" len="med"/>
                      <a:tailEnd type="none" w="med" len="med"/>
                    </a:lnT>
                    <a:solidFill>
                      <a:schemeClr val="bg1">
                        <a:lumMod val="85000"/>
                      </a:schemeClr>
                    </a:solidFill>
                  </a:tcPr>
                </a:tc>
                <a:tc>
                  <a:txBody>
                    <a:bodyPr/>
                    <a:lstStyle/>
                    <a:p>
                      <a:pPr algn="ctr" fontAlgn="ctr">
                        <a:lnSpc>
                          <a:spcPct val="100000"/>
                        </a:lnSpc>
                      </a:pPr>
                      <a:r>
                        <a:rPr lang="en-US" sz="1600" b="1" i="0" u="none" strike="noStrike" spc="100" baseline="0" dirty="0">
                          <a:solidFill>
                            <a:srgbClr val="D77700"/>
                          </a:solidFill>
                          <a:effectLst/>
                          <a:latin typeface="Franklin Gothic Book" panose="020B0503020102020204" pitchFamily="34" charset="0"/>
                        </a:rPr>
                        <a:t>2</a:t>
                      </a:r>
                    </a:p>
                  </a:txBody>
                  <a:tcPr marL="6350" marR="6350" marT="6350" marB="0" anchor="ctr">
                    <a:lnT w="12700" cap="flat" cmpd="sng" algn="ctr">
                      <a:solidFill>
                        <a:schemeClr val="accent2"/>
                      </a:solidFill>
                      <a:prstDash val="solid"/>
                      <a:round/>
                      <a:headEnd type="none" w="med" len="med"/>
                      <a:tailEnd type="none" w="med" len="med"/>
                    </a:lnT>
                    <a:solidFill>
                      <a:schemeClr val="bg1">
                        <a:lumMod val="85000"/>
                      </a:schemeClr>
                    </a:solidFill>
                  </a:tcPr>
                </a:tc>
                <a:tc>
                  <a:txBody>
                    <a:bodyPr/>
                    <a:lstStyle/>
                    <a:p>
                      <a:pPr algn="ctr" fontAlgn="ctr">
                        <a:lnSpc>
                          <a:spcPct val="100000"/>
                        </a:lnSpc>
                      </a:pPr>
                      <a:r>
                        <a:rPr lang="en-US" sz="1600" b="1" i="0" u="none" strike="noStrike" spc="100" baseline="0" dirty="0">
                          <a:solidFill>
                            <a:srgbClr val="D77700"/>
                          </a:solidFill>
                          <a:effectLst/>
                          <a:latin typeface="Franklin Gothic Book" panose="020B0503020102020204" pitchFamily="34" charset="0"/>
                        </a:rPr>
                        <a:t>17</a:t>
                      </a:r>
                    </a:p>
                  </a:txBody>
                  <a:tcPr marL="6350" marR="6350" marT="6350" marB="0" anchor="ctr">
                    <a:lnT w="12700" cap="flat" cmpd="sng" algn="ctr">
                      <a:solidFill>
                        <a:schemeClr val="accent2"/>
                      </a:solidFill>
                      <a:prstDash val="solid"/>
                      <a:round/>
                      <a:headEnd type="none" w="med" len="med"/>
                      <a:tailEnd type="none" w="med" len="med"/>
                    </a:lnT>
                    <a:solidFill>
                      <a:schemeClr val="bg1">
                        <a:lumMod val="85000"/>
                      </a:schemeClr>
                    </a:solidFill>
                  </a:tcPr>
                </a:tc>
                <a:tc>
                  <a:txBody>
                    <a:bodyPr/>
                    <a:lstStyle/>
                    <a:p>
                      <a:pPr algn="ctr" fontAlgn="ctr">
                        <a:lnSpc>
                          <a:spcPct val="100000"/>
                        </a:lnSpc>
                      </a:pPr>
                      <a:r>
                        <a:rPr lang="en-US" sz="1600" b="1" i="0" u="none" strike="noStrike" spc="100" baseline="0" dirty="0">
                          <a:solidFill>
                            <a:srgbClr val="D77700"/>
                          </a:solidFill>
                          <a:effectLst/>
                          <a:latin typeface="Franklin Gothic Book" panose="020B0503020102020204" pitchFamily="34" charset="0"/>
                        </a:rPr>
                        <a:t>17</a:t>
                      </a:r>
                    </a:p>
                  </a:txBody>
                  <a:tcPr marL="6350" marR="6350" marT="6350" marB="0" anchor="ctr">
                    <a:lnT w="12700" cap="flat" cmpd="sng" algn="ctr">
                      <a:solidFill>
                        <a:schemeClr val="accent2"/>
                      </a:solidFill>
                      <a:prstDash val="solid"/>
                      <a:round/>
                      <a:headEnd type="none" w="med" len="med"/>
                      <a:tailEnd type="none" w="med" len="med"/>
                    </a:lnT>
                    <a:solidFill>
                      <a:schemeClr val="bg1">
                        <a:lumMod val="85000"/>
                      </a:schemeClr>
                    </a:solidFill>
                  </a:tcPr>
                </a:tc>
                <a:tc>
                  <a:txBody>
                    <a:bodyPr/>
                    <a:lstStyle/>
                    <a:p>
                      <a:pPr algn="ctr" fontAlgn="ctr">
                        <a:lnSpc>
                          <a:spcPct val="100000"/>
                        </a:lnSpc>
                      </a:pPr>
                      <a:r>
                        <a:rPr lang="en-US" sz="1400" b="0" i="0" u="none" strike="noStrike" spc="100" baseline="0" dirty="0">
                          <a:solidFill>
                            <a:srgbClr val="D77700"/>
                          </a:solidFill>
                          <a:effectLst/>
                          <a:latin typeface="Franklin Gothic Book" panose="020B0503020102020204" pitchFamily="34" charset="0"/>
                        </a:rPr>
                        <a:t> </a:t>
                      </a:r>
                    </a:p>
                  </a:txBody>
                  <a:tcPr marL="6350" marR="6350" marT="6350" marB="0" anchor="ctr">
                    <a:lnT w="12700" cap="flat" cmpd="sng" algn="ctr">
                      <a:solidFill>
                        <a:schemeClr val="accent2"/>
                      </a:solidFill>
                      <a:prstDash val="solid"/>
                      <a:round/>
                      <a:headEnd type="none" w="med" len="med"/>
                      <a:tailEnd type="none" w="med" len="med"/>
                    </a:lnT>
                    <a:solidFill>
                      <a:schemeClr val="bg1">
                        <a:lumMod val="85000"/>
                      </a:schemeClr>
                    </a:solidFill>
                  </a:tcPr>
                </a:tc>
                <a:extLst>
                  <a:ext uri="{0D108BD9-81ED-4DB2-BD59-A6C34878D82A}">
                    <a16:rowId xmlns:a16="http://schemas.microsoft.com/office/drawing/2014/main" val="3532429226"/>
                  </a:ext>
                </a:extLst>
              </a:tr>
            </a:tbl>
          </a:graphicData>
        </a:graphic>
      </p:graphicFrame>
    </p:spTree>
    <p:extLst>
      <p:ext uri="{BB962C8B-B14F-4D97-AF65-F5344CB8AC3E}">
        <p14:creationId xmlns:p14="http://schemas.microsoft.com/office/powerpoint/2010/main" val="18082302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Місце для нижнього колонтитула 3">
            <a:extLst>
              <a:ext uri="{FF2B5EF4-FFF2-40B4-BE49-F238E27FC236}">
                <a16:creationId xmlns:a16="http://schemas.microsoft.com/office/drawing/2014/main" id="{37F3B938-4223-4F90-A22B-D6C4A6C0EE78}"/>
              </a:ext>
            </a:extLst>
          </p:cNvPr>
          <p:cNvSpPr>
            <a:spLocks noGrp="1"/>
          </p:cNvSpPr>
          <p:nvPr>
            <p:ph type="ftr" sz="quarter" idx="3"/>
          </p:nvPr>
        </p:nvSpPr>
        <p:spPr/>
        <p:txBody>
          <a:bodyPr/>
          <a:lstStyle/>
          <a:p>
            <a:endParaRPr lang="en-GB" dirty="0"/>
          </a:p>
        </p:txBody>
      </p:sp>
      <p:sp>
        <p:nvSpPr>
          <p:cNvPr id="2" name="Заголовок 1">
            <a:extLst>
              <a:ext uri="{FF2B5EF4-FFF2-40B4-BE49-F238E27FC236}">
                <a16:creationId xmlns:a16="http://schemas.microsoft.com/office/drawing/2014/main" id="{655DB540-046E-4365-9640-8EEE3AEF6279}"/>
              </a:ext>
            </a:extLst>
          </p:cNvPr>
          <p:cNvSpPr>
            <a:spLocks noGrp="1"/>
          </p:cNvSpPr>
          <p:nvPr>
            <p:ph type="title"/>
          </p:nvPr>
        </p:nvSpPr>
        <p:spPr/>
        <p:txBody>
          <a:bodyPr/>
          <a:lstStyle/>
          <a:p>
            <a:r>
              <a:rPr lang="en-US" dirty="0"/>
              <a:t>3. Legal and technical implementation of the ex-ante monitoring solution </a:t>
            </a:r>
          </a:p>
        </p:txBody>
      </p:sp>
      <p:sp>
        <p:nvSpPr>
          <p:cNvPr id="3" name="Місце для дати 2">
            <a:extLst>
              <a:ext uri="{FF2B5EF4-FFF2-40B4-BE49-F238E27FC236}">
                <a16:creationId xmlns:a16="http://schemas.microsoft.com/office/drawing/2014/main" id="{58DECE5D-F4EF-408B-8D8D-F570F24ABFF3}"/>
              </a:ext>
            </a:extLst>
          </p:cNvPr>
          <p:cNvSpPr>
            <a:spLocks noGrp="1"/>
          </p:cNvSpPr>
          <p:nvPr>
            <p:ph type="dt" sz="half" idx="2"/>
          </p:nvPr>
        </p:nvSpPr>
        <p:spPr/>
        <p:txBody>
          <a:bodyPr/>
          <a:lstStyle/>
          <a:p>
            <a:fld id="{4AC23DB2-FB1A-4E43-8F6F-8E1E5CEC6EBA}" type="datetime3">
              <a:rPr lang="en-GB" smtClean="0"/>
              <a:t>10 April, 2019</a:t>
            </a:fld>
            <a:endParaRPr lang="en-GB" dirty="0"/>
          </a:p>
        </p:txBody>
      </p:sp>
      <p:sp>
        <p:nvSpPr>
          <p:cNvPr id="5" name="Місце для номера слайда 4">
            <a:extLst>
              <a:ext uri="{FF2B5EF4-FFF2-40B4-BE49-F238E27FC236}">
                <a16:creationId xmlns:a16="http://schemas.microsoft.com/office/drawing/2014/main" id="{22662878-EFA8-4925-A87B-E1CB510B0666}"/>
              </a:ext>
            </a:extLst>
          </p:cNvPr>
          <p:cNvSpPr>
            <a:spLocks noGrp="1"/>
          </p:cNvSpPr>
          <p:nvPr>
            <p:ph type="sldNum" sz="quarter" idx="4"/>
          </p:nvPr>
        </p:nvSpPr>
        <p:spPr/>
        <p:txBody>
          <a:bodyPr/>
          <a:lstStyle/>
          <a:p>
            <a:fld id="{71F9F866-B438-9445-8D9F-1F8FF6608833}" type="slidenum">
              <a:rPr lang="en-GB" smtClean="0"/>
              <a:pPr/>
              <a:t>12</a:t>
            </a:fld>
            <a:endParaRPr lang="en-GB" dirty="0"/>
          </a:p>
        </p:txBody>
      </p:sp>
      <p:sp>
        <p:nvSpPr>
          <p:cNvPr id="6" name="Місце для тексту 5">
            <a:extLst>
              <a:ext uri="{FF2B5EF4-FFF2-40B4-BE49-F238E27FC236}">
                <a16:creationId xmlns:a16="http://schemas.microsoft.com/office/drawing/2014/main" id="{17C2E1F3-6658-469A-8190-B26A49C126E0}"/>
              </a:ext>
            </a:extLst>
          </p:cNvPr>
          <p:cNvSpPr>
            <a:spLocks noGrp="1"/>
          </p:cNvSpPr>
          <p:nvPr>
            <p:ph type="body" sz="quarter" idx="10"/>
          </p:nvPr>
        </p:nvSpPr>
        <p:spPr>
          <a:xfrm>
            <a:off x="616841" y="1372132"/>
            <a:ext cx="9507461" cy="4687116"/>
          </a:xfrm>
        </p:spPr>
        <p:txBody>
          <a:bodyPr/>
          <a:lstStyle/>
          <a:p>
            <a:pPr algn="l"/>
            <a:endParaRPr lang="en-US" sz="2400" dirty="0">
              <a:latin typeface="Franklin Gothic Book" panose="020B0503020102020204" pitchFamily="34" charset="0"/>
            </a:endParaRPr>
          </a:p>
          <a:p>
            <a:pPr algn="l"/>
            <a:r>
              <a:rPr lang="en-US" sz="2400" dirty="0">
                <a:latin typeface="Franklin Gothic Book" panose="020B0503020102020204" pitchFamily="34" charset="0"/>
              </a:rPr>
              <a:t>October 2018 - ProZorro launched new modules in pilot mode: </a:t>
            </a:r>
          </a:p>
          <a:p>
            <a:pPr marL="702900" lvl="2" indent="-342900">
              <a:buFont typeface="Arial" panose="020B0604020202020204" pitchFamily="34" charset="0"/>
              <a:buChar char="•"/>
            </a:pPr>
            <a:r>
              <a:rPr lang="en-US" sz="2400" dirty="0">
                <a:latin typeface="Franklin Gothic Book" panose="020B0503020102020204" pitchFamily="34" charset="0"/>
              </a:rPr>
              <a:t>Indicators engine</a:t>
            </a:r>
          </a:p>
          <a:p>
            <a:pPr marL="702900" lvl="2" indent="-342900">
              <a:buFont typeface="Arial" panose="020B0604020202020204" pitchFamily="34" charset="0"/>
              <a:buChar char="•"/>
            </a:pPr>
            <a:r>
              <a:rPr lang="en-US" sz="2400" dirty="0">
                <a:latin typeface="Franklin Gothic Book" panose="020B0503020102020204" pitchFamily="34" charset="0"/>
              </a:rPr>
              <a:t>Prioritization engine</a:t>
            </a:r>
          </a:p>
          <a:p>
            <a:pPr marL="702900" lvl="2" indent="-342900">
              <a:buFont typeface="Arial" panose="020B0604020202020204" pitchFamily="34" charset="0"/>
              <a:buChar char="•"/>
            </a:pPr>
            <a:r>
              <a:rPr lang="en-US" sz="2400" dirty="0">
                <a:latin typeface="Franklin Gothic Book" panose="020B0503020102020204" pitchFamily="34" charset="0"/>
              </a:rPr>
              <a:t>Cabinet of State Audit Service</a:t>
            </a:r>
          </a:p>
          <a:p>
            <a:pPr marL="342900" indent="-342900" algn="l">
              <a:buFont typeface="Arial" panose="020B0604020202020204" pitchFamily="34" charset="0"/>
              <a:buChar char="•"/>
            </a:pPr>
            <a:r>
              <a:rPr lang="en-US" sz="2400" dirty="0">
                <a:latin typeface="Franklin Gothic Book" panose="020B0503020102020204" pitchFamily="34" charset="0"/>
              </a:rPr>
              <a:t>October 2018 official procurement monitoring started by the State Audit Service of Ukraine</a:t>
            </a:r>
          </a:p>
          <a:p>
            <a:pPr algn="l"/>
            <a:endParaRPr lang="en-US" sz="2400" b="1" dirty="0">
              <a:latin typeface="Franklin Gothic Book" panose="020B0503020102020204" pitchFamily="34" charset="0"/>
            </a:endParaRPr>
          </a:p>
          <a:p>
            <a:pPr marL="342900" indent="-342900" algn="l">
              <a:buFont typeface="Arial" panose="020B0604020202020204" pitchFamily="34" charset="0"/>
              <a:buChar char="•"/>
            </a:pPr>
            <a:endParaRPr lang="en-US" sz="2400" dirty="0">
              <a:latin typeface="Franklin Gothic Book" panose="020B0503020102020204" pitchFamily="34" charset="0"/>
            </a:endParaRPr>
          </a:p>
        </p:txBody>
      </p:sp>
    </p:spTree>
    <p:extLst>
      <p:ext uri="{BB962C8B-B14F-4D97-AF65-F5344CB8AC3E}">
        <p14:creationId xmlns:p14="http://schemas.microsoft.com/office/powerpoint/2010/main" val="17804822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A136C2-EE6A-4F8E-91F9-EFA41F9FC162}"/>
              </a:ext>
            </a:extLst>
          </p:cNvPr>
          <p:cNvSpPr>
            <a:spLocks noGrp="1"/>
          </p:cNvSpPr>
          <p:nvPr>
            <p:ph type="title"/>
          </p:nvPr>
        </p:nvSpPr>
        <p:spPr/>
        <p:txBody>
          <a:bodyPr/>
          <a:lstStyle/>
          <a:p>
            <a:r>
              <a:rPr lang="en-GB" dirty="0"/>
              <a:t>3. Operational performance of the system</a:t>
            </a:r>
            <a:endParaRPr lang="en-US" dirty="0"/>
          </a:p>
        </p:txBody>
      </p:sp>
      <p:sp>
        <p:nvSpPr>
          <p:cNvPr id="3" name="Date Placeholder 2">
            <a:extLst>
              <a:ext uri="{FF2B5EF4-FFF2-40B4-BE49-F238E27FC236}">
                <a16:creationId xmlns:a16="http://schemas.microsoft.com/office/drawing/2014/main" id="{059BC5F9-1472-47DE-A28F-3DE7FEE1F4B1}"/>
              </a:ext>
            </a:extLst>
          </p:cNvPr>
          <p:cNvSpPr>
            <a:spLocks noGrp="1"/>
          </p:cNvSpPr>
          <p:nvPr>
            <p:ph type="dt" sz="half" idx="10"/>
          </p:nvPr>
        </p:nvSpPr>
        <p:spPr/>
        <p:txBody>
          <a:bodyPr/>
          <a:lstStyle/>
          <a:p>
            <a:fld id="{64815ECD-0D2A-4942-A2BB-9C0FFC9E6DD9}" type="datetime3">
              <a:rPr lang="en-GB" smtClean="0"/>
              <a:t>10 April, 2019</a:t>
            </a:fld>
            <a:endParaRPr lang="en-GB" dirty="0"/>
          </a:p>
        </p:txBody>
      </p:sp>
      <p:sp>
        <p:nvSpPr>
          <p:cNvPr id="4" name="Footer Placeholder 3">
            <a:extLst>
              <a:ext uri="{FF2B5EF4-FFF2-40B4-BE49-F238E27FC236}">
                <a16:creationId xmlns:a16="http://schemas.microsoft.com/office/drawing/2014/main" id="{F7A9B3F0-DB75-42CA-8D05-639102CBA25D}"/>
              </a:ext>
            </a:extLst>
          </p:cNvPr>
          <p:cNvSpPr>
            <a:spLocks noGrp="1"/>
          </p:cNvSpPr>
          <p:nvPr>
            <p:ph type="ftr" sz="quarter" idx="3"/>
          </p:nvPr>
        </p:nvSpPr>
        <p:spPr/>
        <p:txBody>
          <a:bodyPr/>
          <a:lstStyle/>
          <a:p>
            <a:endParaRPr lang="en-GB" dirty="0"/>
          </a:p>
        </p:txBody>
      </p:sp>
      <p:sp>
        <p:nvSpPr>
          <p:cNvPr id="5" name="Slide Number Placeholder 4">
            <a:extLst>
              <a:ext uri="{FF2B5EF4-FFF2-40B4-BE49-F238E27FC236}">
                <a16:creationId xmlns:a16="http://schemas.microsoft.com/office/drawing/2014/main" id="{877B4543-8EB0-4EA8-8947-BF69AFF12BC1}"/>
              </a:ext>
            </a:extLst>
          </p:cNvPr>
          <p:cNvSpPr>
            <a:spLocks noGrp="1"/>
          </p:cNvSpPr>
          <p:nvPr>
            <p:ph type="sldNum" sz="quarter" idx="4"/>
          </p:nvPr>
        </p:nvSpPr>
        <p:spPr/>
        <p:txBody>
          <a:bodyPr/>
          <a:lstStyle/>
          <a:p>
            <a:fld id="{71F9F866-B438-9445-8D9F-1F8FF6608833}" type="slidenum">
              <a:rPr lang="en-GB" smtClean="0"/>
              <a:pPr/>
              <a:t>13</a:t>
            </a:fld>
            <a:endParaRPr lang="en-GB" dirty="0"/>
          </a:p>
        </p:txBody>
      </p:sp>
      <p:sp>
        <p:nvSpPr>
          <p:cNvPr id="8" name="Content Placeholder 2">
            <a:extLst>
              <a:ext uri="{FF2B5EF4-FFF2-40B4-BE49-F238E27FC236}">
                <a16:creationId xmlns:a16="http://schemas.microsoft.com/office/drawing/2014/main" id="{C0F70CAC-6660-4FD4-9FEC-F2EA3E3615C0}"/>
              </a:ext>
            </a:extLst>
          </p:cNvPr>
          <p:cNvSpPr>
            <a:spLocks noGrp="1"/>
          </p:cNvSpPr>
          <p:nvPr>
            <p:ph type="body" sz="quarter" idx="11"/>
          </p:nvPr>
        </p:nvSpPr>
        <p:spPr>
          <a:xfrm>
            <a:off x="1303407" y="1399216"/>
            <a:ext cx="4513193" cy="5033962"/>
          </a:xfrm>
        </p:spPr>
        <p:txBody>
          <a:bodyPr numCol="1">
            <a:normAutofit/>
          </a:bodyPr>
          <a:lstStyle/>
          <a:p>
            <a:pPr marL="0" indent="0">
              <a:buNone/>
            </a:pPr>
            <a:endParaRPr lang="en-GB" sz="1600" dirty="0">
              <a:latin typeface="Franklin Gothic Book" panose="020B0503020102020204" pitchFamily="34" charset="0"/>
            </a:endParaRPr>
          </a:p>
          <a:p>
            <a:pPr marL="0" indent="0" algn="l">
              <a:buNone/>
            </a:pPr>
            <a:endParaRPr lang="en-GB" sz="1600" dirty="0">
              <a:latin typeface="Franklin Gothic Book" panose="020B0503020102020204" pitchFamily="34" charset="0"/>
            </a:endParaRPr>
          </a:p>
          <a:p>
            <a:pPr marL="0" indent="0" algn="l">
              <a:buNone/>
            </a:pPr>
            <a:endParaRPr lang="en-GB" sz="1600" dirty="0">
              <a:latin typeface="Franklin Gothic Book" panose="020B0503020102020204" pitchFamily="34" charset="0"/>
            </a:endParaRPr>
          </a:p>
          <a:p>
            <a:pPr marL="0" indent="0" algn="l">
              <a:buNone/>
            </a:pPr>
            <a:r>
              <a:rPr lang="en-GB" sz="1600" dirty="0">
                <a:latin typeface="Franklin Gothic Book" panose="020B0503020102020204" pitchFamily="34" charset="0"/>
              </a:rPr>
              <a:t>Procedures risk indicators online calculation  - every </a:t>
            </a:r>
            <a:r>
              <a:rPr lang="en-GB" sz="1600" b="1" dirty="0">
                <a:solidFill>
                  <a:srgbClr val="D77700"/>
                </a:solidFill>
                <a:latin typeface="Franklin Gothic Book" panose="020B0503020102020204" pitchFamily="34" charset="0"/>
              </a:rPr>
              <a:t>10</a:t>
            </a:r>
            <a:r>
              <a:rPr lang="en-GB" sz="1600" dirty="0">
                <a:solidFill>
                  <a:srgbClr val="D77700"/>
                </a:solidFill>
                <a:latin typeface="Franklin Gothic Book" panose="020B0503020102020204" pitchFamily="34" charset="0"/>
              </a:rPr>
              <a:t> </a:t>
            </a:r>
            <a:r>
              <a:rPr lang="en-GB" sz="1600" dirty="0">
                <a:latin typeface="Franklin Gothic Book" panose="020B0503020102020204" pitchFamily="34" charset="0"/>
              </a:rPr>
              <a:t>minutes </a:t>
            </a:r>
          </a:p>
          <a:p>
            <a:pPr marL="0" indent="0">
              <a:buNone/>
            </a:pPr>
            <a:endParaRPr lang="en-GB" sz="1600" dirty="0">
              <a:latin typeface="Franklin Gothic Book" panose="020B0503020102020204" pitchFamily="34" charset="0"/>
            </a:endParaRPr>
          </a:p>
          <a:p>
            <a:pPr marL="0" indent="0" algn="l">
              <a:buNone/>
            </a:pPr>
            <a:endParaRPr lang="en-GB" sz="1600" dirty="0">
              <a:latin typeface="Franklin Gothic Book" panose="020B0503020102020204" pitchFamily="34" charset="0"/>
            </a:endParaRPr>
          </a:p>
          <a:p>
            <a:pPr marL="0" indent="0" algn="l">
              <a:buNone/>
            </a:pPr>
            <a:endParaRPr lang="en-GB" sz="1600" dirty="0">
              <a:latin typeface="Franklin Gothic Book" panose="020B0503020102020204" pitchFamily="34" charset="0"/>
            </a:endParaRPr>
          </a:p>
          <a:p>
            <a:pPr marL="0" indent="0" algn="l">
              <a:buNone/>
            </a:pPr>
            <a:r>
              <a:rPr lang="en-GB" sz="1600" dirty="0">
                <a:latin typeface="Franklin Gothic Book" panose="020B0503020102020204" pitchFamily="34" charset="0"/>
              </a:rPr>
              <a:t>In average </a:t>
            </a:r>
            <a:r>
              <a:rPr lang="en-GB" sz="1600" b="1" dirty="0">
                <a:solidFill>
                  <a:srgbClr val="D77700"/>
                </a:solidFill>
                <a:latin typeface="Franklin Gothic Book" panose="020B0503020102020204" pitchFamily="34" charset="0"/>
              </a:rPr>
              <a:t>280 000 </a:t>
            </a:r>
            <a:r>
              <a:rPr lang="en-GB" sz="1600" dirty="0">
                <a:latin typeface="Franklin Gothic Book" panose="020B0503020102020204" pitchFamily="34" charset="0"/>
              </a:rPr>
              <a:t>times per day indicators are recalculated by the engine</a:t>
            </a:r>
          </a:p>
          <a:p>
            <a:pPr marL="0" indent="0">
              <a:buNone/>
            </a:pPr>
            <a:endParaRPr lang="en-GB" sz="1600" dirty="0">
              <a:latin typeface="Franklin Gothic Book" panose="020B0503020102020204" pitchFamily="34" charset="0"/>
            </a:endParaRPr>
          </a:p>
          <a:p>
            <a:pPr marL="0" indent="0">
              <a:buNone/>
            </a:pPr>
            <a:endParaRPr lang="en-GB" sz="1600" dirty="0">
              <a:latin typeface="Franklin Gothic Book" panose="020B0503020102020204" pitchFamily="34" charset="0"/>
            </a:endParaRPr>
          </a:p>
          <a:p>
            <a:pPr marL="0" indent="0">
              <a:buNone/>
            </a:pPr>
            <a:endParaRPr lang="en-GB" sz="1600" dirty="0">
              <a:latin typeface="Franklin Gothic Book" panose="020B0503020102020204" pitchFamily="34" charset="0"/>
            </a:endParaRPr>
          </a:p>
          <a:p>
            <a:pPr marL="0" indent="0">
              <a:buNone/>
            </a:pPr>
            <a:endParaRPr lang="en-GB" sz="1600" dirty="0">
              <a:latin typeface="Franklin Gothic Book" panose="020B0503020102020204" pitchFamily="34" charset="0"/>
            </a:endParaRPr>
          </a:p>
          <a:p>
            <a:pPr marL="0" indent="0" algn="l">
              <a:buNone/>
            </a:pPr>
            <a:r>
              <a:rPr lang="en-GB" sz="1600" b="1" dirty="0">
                <a:solidFill>
                  <a:srgbClr val="D77700"/>
                </a:solidFill>
                <a:latin typeface="Franklin Gothic Book" panose="020B0503020102020204" pitchFamily="34" charset="0"/>
              </a:rPr>
              <a:t>150 000 </a:t>
            </a:r>
            <a:r>
              <a:rPr lang="en-GB" sz="1600" dirty="0">
                <a:latin typeface="Franklin Gothic Book" panose="020B0503020102020204" pitchFamily="34" charset="0"/>
              </a:rPr>
              <a:t>times procedures are verified against indicators algorithms daily </a:t>
            </a:r>
          </a:p>
          <a:p>
            <a:endParaRPr lang="en-GB" sz="1600" dirty="0">
              <a:latin typeface="Franklin Gothic Book" panose="020B0503020102020204" pitchFamily="34" charset="0"/>
            </a:endParaRPr>
          </a:p>
          <a:p>
            <a:endParaRPr lang="en-US" sz="1600" dirty="0">
              <a:latin typeface="Franklin Gothic Book" panose="020B0503020102020204" pitchFamily="34" charset="0"/>
            </a:endParaRPr>
          </a:p>
        </p:txBody>
      </p:sp>
      <p:sp>
        <p:nvSpPr>
          <p:cNvPr id="7" name="Text Placeholder 6">
            <a:extLst>
              <a:ext uri="{FF2B5EF4-FFF2-40B4-BE49-F238E27FC236}">
                <a16:creationId xmlns:a16="http://schemas.microsoft.com/office/drawing/2014/main" id="{64AF2249-901B-4F9B-B326-C6CE73DCB4F7}"/>
              </a:ext>
            </a:extLst>
          </p:cNvPr>
          <p:cNvSpPr>
            <a:spLocks noGrp="1"/>
          </p:cNvSpPr>
          <p:nvPr>
            <p:ph type="body" sz="quarter" idx="12"/>
          </p:nvPr>
        </p:nvSpPr>
        <p:spPr>
          <a:xfrm>
            <a:off x="7217229" y="1357733"/>
            <a:ext cx="4413350" cy="5033962"/>
          </a:xfrm>
        </p:spPr>
        <p:txBody>
          <a:bodyPr/>
          <a:lstStyle/>
          <a:p>
            <a:endParaRPr lang="en-GB" sz="1600" dirty="0">
              <a:latin typeface="Franklin Gothic Book" panose="020B0503020102020204" pitchFamily="34" charset="0"/>
            </a:endParaRPr>
          </a:p>
          <a:p>
            <a:pPr algn="l"/>
            <a:endParaRPr lang="en-GB" sz="1600" dirty="0">
              <a:latin typeface="Franklin Gothic Book" panose="020B0503020102020204" pitchFamily="34" charset="0"/>
            </a:endParaRPr>
          </a:p>
          <a:p>
            <a:pPr algn="l"/>
            <a:endParaRPr lang="en-GB" sz="1600" dirty="0">
              <a:latin typeface="Franklin Gothic Book" panose="020B0503020102020204" pitchFamily="34" charset="0"/>
            </a:endParaRPr>
          </a:p>
          <a:p>
            <a:pPr algn="l"/>
            <a:r>
              <a:rPr lang="en-GB" sz="1600" dirty="0">
                <a:latin typeface="Franklin Gothic Book" panose="020B0503020102020204" pitchFamily="34" charset="0"/>
              </a:rPr>
              <a:t>In average </a:t>
            </a:r>
            <a:r>
              <a:rPr lang="en-GB" sz="1600" b="1" dirty="0">
                <a:solidFill>
                  <a:srgbClr val="D77700"/>
                </a:solidFill>
                <a:latin typeface="Franklin Gothic Book" panose="020B0503020102020204" pitchFamily="34" charset="0"/>
              </a:rPr>
              <a:t>25 000 </a:t>
            </a:r>
            <a:r>
              <a:rPr lang="en-GB" sz="1600" dirty="0">
                <a:latin typeface="Franklin Gothic Book" panose="020B0503020102020204" pitchFamily="34" charset="0"/>
              </a:rPr>
              <a:t>indicators statuses are changed per day</a:t>
            </a:r>
          </a:p>
          <a:p>
            <a:endParaRPr lang="en-GB" sz="1600" dirty="0">
              <a:latin typeface="Franklin Gothic Book" panose="020B0503020102020204" pitchFamily="34" charset="0"/>
            </a:endParaRPr>
          </a:p>
          <a:p>
            <a:pPr algn="l"/>
            <a:endParaRPr lang="en-GB" sz="1600" dirty="0">
              <a:latin typeface="Franklin Gothic Book" panose="020B0503020102020204" pitchFamily="34" charset="0"/>
            </a:endParaRPr>
          </a:p>
          <a:p>
            <a:pPr algn="l"/>
            <a:endParaRPr lang="en-GB" sz="1600" dirty="0">
              <a:latin typeface="Franklin Gothic Book" panose="020B0503020102020204" pitchFamily="34" charset="0"/>
            </a:endParaRPr>
          </a:p>
          <a:p>
            <a:pPr algn="l"/>
            <a:r>
              <a:rPr lang="en-GB" sz="1600" dirty="0">
                <a:latin typeface="Franklin Gothic Book" panose="020B0503020102020204" pitchFamily="34" charset="0"/>
              </a:rPr>
              <a:t>Risky procedures online queueing  - </a:t>
            </a:r>
            <a:r>
              <a:rPr lang="en-GB" sz="1600" b="1" dirty="0">
                <a:solidFill>
                  <a:srgbClr val="D77700"/>
                </a:solidFill>
                <a:latin typeface="Franklin Gothic Book" panose="020B0503020102020204" pitchFamily="34" charset="0"/>
              </a:rPr>
              <a:t>once an hour</a:t>
            </a:r>
          </a:p>
          <a:p>
            <a:endParaRPr lang="en-GB" sz="1600" dirty="0">
              <a:latin typeface="Franklin Gothic Book" panose="020B0503020102020204" pitchFamily="34" charset="0"/>
            </a:endParaRPr>
          </a:p>
          <a:p>
            <a:endParaRPr lang="en-GB" sz="1600" dirty="0">
              <a:latin typeface="Franklin Gothic Book" panose="020B0503020102020204" pitchFamily="34" charset="0"/>
            </a:endParaRPr>
          </a:p>
          <a:p>
            <a:endParaRPr lang="en-GB" sz="1600" dirty="0">
              <a:latin typeface="Franklin Gothic Book" panose="020B0503020102020204" pitchFamily="34" charset="0"/>
            </a:endParaRPr>
          </a:p>
          <a:p>
            <a:endParaRPr lang="en-GB" sz="1600" dirty="0">
              <a:latin typeface="Franklin Gothic Book" panose="020B0503020102020204" pitchFamily="34" charset="0"/>
            </a:endParaRPr>
          </a:p>
          <a:p>
            <a:endParaRPr lang="en-GB" sz="1600" dirty="0">
              <a:latin typeface="Franklin Gothic Book" panose="020B0503020102020204" pitchFamily="34" charset="0"/>
            </a:endParaRPr>
          </a:p>
          <a:p>
            <a:endParaRPr lang="en-GB" sz="1600" dirty="0">
              <a:latin typeface="Franklin Gothic Book" panose="020B0503020102020204" pitchFamily="34" charset="0"/>
            </a:endParaRPr>
          </a:p>
          <a:p>
            <a:pPr algn="l"/>
            <a:r>
              <a:rPr lang="en-GB" sz="1600" dirty="0">
                <a:latin typeface="Franklin Gothic Book" panose="020B0503020102020204" pitchFamily="34" charset="0"/>
              </a:rPr>
              <a:t>Risky procedures online prioritisation  - </a:t>
            </a:r>
            <a:r>
              <a:rPr lang="en-GB" sz="1600" b="1" dirty="0">
                <a:solidFill>
                  <a:srgbClr val="D77700"/>
                </a:solidFill>
                <a:latin typeface="Franklin Gothic Book" panose="020B0503020102020204" pitchFamily="34" charset="0"/>
              </a:rPr>
              <a:t>once an hour</a:t>
            </a:r>
          </a:p>
          <a:p>
            <a:endParaRPr lang="en-US" sz="1600" dirty="0">
              <a:latin typeface="Franklin Gothic Book" panose="020B0503020102020204" pitchFamily="34" charset="0"/>
            </a:endParaRPr>
          </a:p>
          <a:p>
            <a:endParaRPr lang="en-US" sz="1600" dirty="0">
              <a:latin typeface="Franklin Gothic Book" panose="020B0503020102020204" pitchFamily="34" charset="0"/>
            </a:endParaRPr>
          </a:p>
        </p:txBody>
      </p:sp>
      <p:pic>
        <p:nvPicPr>
          <p:cNvPr id="9" name="Graphic 8" descr="Gauge">
            <a:extLst>
              <a:ext uri="{FF2B5EF4-FFF2-40B4-BE49-F238E27FC236}">
                <a16:creationId xmlns:a16="http://schemas.microsoft.com/office/drawing/2014/main" id="{A5701314-8003-4376-84AB-FCBEBB13E75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55027" y="1753147"/>
            <a:ext cx="840762" cy="840762"/>
          </a:xfrm>
          <a:prstGeom prst="rect">
            <a:avLst/>
          </a:prstGeom>
        </p:spPr>
      </p:pic>
      <p:pic>
        <p:nvPicPr>
          <p:cNvPr id="10" name="Graphic 9" descr="Calculator">
            <a:extLst>
              <a:ext uri="{FF2B5EF4-FFF2-40B4-BE49-F238E27FC236}">
                <a16:creationId xmlns:a16="http://schemas.microsoft.com/office/drawing/2014/main" id="{267DC244-C95A-4374-AEB3-9E746540214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6712" y="3290824"/>
            <a:ext cx="914400" cy="914400"/>
          </a:xfrm>
          <a:prstGeom prst="rect">
            <a:avLst/>
          </a:prstGeom>
        </p:spPr>
      </p:pic>
      <p:pic>
        <p:nvPicPr>
          <p:cNvPr id="11" name="Graphic 10" descr="Playbook">
            <a:extLst>
              <a:ext uri="{FF2B5EF4-FFF2-40B4-BE49-F238E27FC236}">
                <a16:creationId xmlns:a16="http://schemas.microsoft.com/office/drawing/2014/main" id="{65EB84F2-48F7-4BE1-91A6-99C2E9E0F9D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6712" y="4577299"/>
            <a:ext cx="914400" cy="914400"/>
          </a:xfrm>
          <a:prstGeom prst="rect">
            <a:avLst/>
          </a:prstGeom>
        </p:spPr>
      </p:pic>
      <p:pic>
        <p:nvPicPr>
          <p:cNvPr id="12" name="Graphic 11" descr="Eye">
            <a:extLst>
              <a:ext uri="{FF2B5EF4-FFF2-40B4-BE49-F238E27FC236}">
                <a16:creationId xmlns:a16="http://schemas.microsoft.com/office/drawing/2014/main" id="{07326FA6-1E1E-42DB-BD32-5E83C4E467CF}"/>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6201954" y="1808120"/>
            <a:ext cx="914400" cy="914400"/>
          </a:xfrm>
          <a:prstGeom prst="rect">
            <a:avLst/>
          </a:prstGeom>
        </p:spPr>
      </p:pic>
      <p:pic>
        <p:nvPicPr>
          <p:cNvPr id="13" name="Graphic 12" descr="Hourglass">
            <a:extLst>
              <a:ext uri="{FF2B5EF4-FFF2-40B4-BE49-F238E27FC236}">
                <a16:creationId xmlns:a16="http://schemas.microsoft.com/office/drawing/2014/main" id="{427FC0B5-9D53-4549-AD30-C7B29B59A997}"/>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6201954" y="3024999"/>
            <a:ext cx="914400" cy="914400"/>
          </a:xfrm>
          <a:prstGeom prst="rect">
            <a:avLst/>
          </a:prstGeom>
        </p:spPr>
      </p:pic>
      <p:pic>
        <p:nvPicPr>
          <p:cNvPr id="14" name="Graphic 13" descr="Stopwatch">
            <a:extLst>
              <a:ext uri="{FF2B5EF4-FFF2-40B4-BE49-F238E27FC236}">
                <a16:creationId xmlns:a16="http://schemas.microsoft.com/office/drawing/2014/main" id="{708FE806-B37D-4515-AA4A-98FF7B3A17D6}"/>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6201954" y="4636442"/>
            <a:ext cx="914400" cy="914400"/>
          </a:xfrm>
          <a:prstGeom prst="rect">
            <a:avLst/>
          </a:prstGeom>
        </p:spPr>
      </p:pic>
    </p:spTree>
    <p:extLst>
      <p:ext uri="{BB962C8B-B14F-4D97-AF65-F5344CB8AC3E}">
        <p14:creationId xmlns:p14="http://schemas.microsoft.com/office/powerpoint/2010/main" val="2097713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Oval 13">
            <a:extLst>
              <a:ext uri="{FF2B5EF4-FFF2-40B4-BE49-F238E27FC236}">
                <a16:creationId xmlns:a16="http://schemas.microsoft.com/office/drawing/2014/main" id="{B618AB10-A17A-7542-A107-5A59D1AA7EB4}"/>
              </a:ext>
            </a:extLst>
          </p:cNvPr>
          <p:cNvSpPr/>
          <p:nvPr/>
        </p:nvSpPr>
        <p:spPr bwMode="auto">
          <a:xfrm>
            <a:off x="5807720" y="3115259"/>
            <a:ext cx="631497" cy="631497"/>
          </a:xfrm>
          <a:prstGeom prst="ellipse">
            <a:avLst/>
          </a:prstGeom>
          <a:solidFill>
            <a:schemeClr val="bg1"/>
          </a:solidFill>
          <a:ln w="19050">
            <a:gradFill>
              <a:gsLst>
                <a:gs pos="0">
                  <a:schemeClr val="accent4">
                    <a:lumMod val="20000"/>
                    <a:lumOff val="80000"/>
                  </a:schemeClr>
                </a:gs>
                <a:gs pos="100000">
                  <a:schemeClr val="accent2"/>
                </a:gs>
              </a:gsLst>
              <a:lin ang="5400000" scaled="1"/>
            </a:gradFill>
          </a:ln>
        </p:spPr>
        <p:txBody>
          <a:bodyPr lIns="0" tIns="0" rIns="0" bIns="0" rtlCol="0" anchor="ctr"/>
          <a:lstStyle/>
          <a:p>
            <a:pPr algn="just"/>
            <a:endParaRPr lang="en-US" spc="100" dirty="0">
              <a:latin typeface="Roboto" panose="02000000000000000000" pitchFamily="2" charset="0"/>
              <a:ea typeface="Roboto" panose="02000000000000000000" pitchFamily="2" charset="0"/>
            </a:endParaRPr>
          </a:p>
        </p:txBody>
      </p:sp>
      <p:sp>
        <p:nvSpPr>
          <p:cNvPr id="23" name="Oval 13">
            <a:extLst>
              <a:ext uri="{FF2B5EF4-FFF2-40B4-BE49-F238E27FC236}">
                <a16:creationId xmlns:a16="http://schemas.microsoft.com/office/drawing/2014/main" id="{A0A70313-9FD0-C948-9516-A580380F14F9}"/>
              </a:ext>
            </a:extLst>
          </p:cNvPr>
          <p:cNvSpPr/>
          <p:nvPr/>
        </p:nvSpPr>
        <p:spPr bwMode="auto">
          <a:xfrm>
            <a:off x="5807720" y="1710205"/>
            <a:ext cx="631497" cy="631497"/>
          </a:xfrm>
          <a:prstGeom prst="ellipse">
            <a:avLst/>
          </a:prstGeom>
          <a:solidFill>
            <a:schemeClr val="bg1"/>
          </a:solidFill>
          <a:ln w="19050">
            <a:gradFill>
              <a:gsLst>
                <a:gs pos="0">
                  <a:schemeClr val="accent4">
                    <a:lumMod val="20000"/>
                    <a:lumOff val="80000"/>
                  </a:schemeClr>
                </a:gs>
                <a:gs pos="100000">
                  <a:schemeClr val="accent2"/>
                </a:gs>
              </a:gsLst>
              <a:lin ang="5400000" scaled="1"/>
            </a:gradFill>
          </a:ln>
        </p:spPr>
        <p:txBody>
          <a:bodyPr lIns="0" tIns="0" rIns="0" bIns="0" rtlCol="0" anchor="ctr"/>
          <a:lstStyle/>
          <a:p>
            <a:pPr algn="just"/>
            <a:endParaRPr lang="en-US" spc="100" dirty="0">
              <a:latin typeface="Roboto" panose="02000000000000000000" pitchFamily="2" charset="0"/>
              <a:ea typeface="Roboto" panose="02000000000000000000" pitchFamily="2" charset="0"/>
            </a:endParaRPr>
          </a:p>
        </p:txBody>
      </p:sp>
      <p:sp>
        <p:nvSpPr>
          <p:cNvPr id="24" name="Oval 13">
            <a:extLst>
              <a:ext uri="{FF2B5EF4-FFF2-40B4-BE49-F238E27FC236}">
                <a16:creationId xmlns:a16="http://schemas.microsoft.com/office/drawing/2014/main" id="{780A8788-8BAB-8645-9FF9-615B3961D4B4}"/>
              </a:ext>
            </a:extLst>
          </p:cNvPr>
          <p:cNvSpPr/>
          <p:nvPr/>
        </p:nvSpPr>
        <p:spPr bwMode="auto">
          <a:xfrm>
            <a:off x="5818871" y="4397649"/>
            <a:ext cx="631497" cy="631497"/>
          </a:xfrm>
          <a:prstGeom prst="ellipse">
            <a:avLst/>
          </a:prstGeom>
          <a:solidFill>
            <a:schemeClr val="bg1"/>
          </a:solidFill>
          <a:ln w="19050">
            <a:gradFill>
              <a:gsLst>
                <a:gs pos="0">
                  <a:schemeClr val="accent4">
                    <a:lumMod val="20000"/>
                    <a:lumOff val="80000"/>
                  </a:schemeClr>
                </a:gs>
                <a:gs pos="100000">
                  <a:schemeClr val="accent2"/>
                </a:gs>
              </a:gsLst>
              <a:lin ang="5400000" scaled="1"/>
            </a:gradFill>
          </a:ln>
        </p:spPr>
        <p:txBody>
          <a:bodyPr lIns="0" tIns="0" rIns="0" bIns="0" rtlCol="0" anchor="ctr"/>
          <a:lstStyle/>
          <a:p>
            <a:pPr algn="just"/>
            <a:endParaRPr lang="en-US" spc="100" dirty="0">
              <a:latin typeface="Roboto" panose="02000000000000000000" pitchFamily="2" charset="0"/>
              <a:ea typeface="Roboto" panose="02000000000000000000" pitchFamily="2" charset="0"/>
            </a:endParaRPr>
          </a:p>
        </p:txBody>
      </p:sp>
      <p:sp>
        <p:nvSpPr>
          <p:cNvPr id="2" name="Title 1">
            <a:extLst>
              <a:ext uri="{FF2B5EF4-FFF2-40B4-BE49-F238E27FC236}">
                <a16:creationId xmlns:a16="http://schemas.microsoft.com/office/drawing/2014/main" id="{547B9BB1-2452-4493-9A89-028869960AC7}"/>
              </a:ext>
            </a:extLst>
          </p:cNvPr>
          <p:cNvSpPr>
            <a:spLocks noGrp="1"/>
          </p:cNvSpPr>
          <p:nvPr>
            <p:ph type="title"/>
          </p:nvPr>
        </p:nvSpPr>
        <p:spPr>
          <a:xfrm>
            <a:off x="167841" y="0"/>
            <a:ext cx="10515600" cy="1325563"/>
          </a:xfrm>
        </p:spPr>
        <p:txBody>
          <a:bodyPr>
            <a:normAutofit/>
          </a:bodyPr>
          <a:lstStyle/>
          <a:p>
            <a:pPr algn="just"/>
            <a:r>
              <a:rPr lang="en-GB" dirty="0">
                <a:ea typeface="Roboto" panose="02000000000000000000" pitchFamily="2" charset="0"/>
              </a:rPr>
              <a:t>4. Ex-ante monitoring solution benefits </a:t>
            </a:r>
            <a:endParaRPr lang="en-US" dirty="0">
              <a:ea typeface="Roboto" panose="02000000000000000000" pitchFamily="2" charset="0"/>
            </a:endParaRPr>
          </a:p>
        </p:txBody>
      </p:sp>
      <p:sp>
        <p:nvSpPr>
          <p:cNvPr id="3" name="Content Placeholder 2">
            <a:extLst>
              <a:ext uri="{FF2B5EF4-FFF2-40B4-BE49-F238E27FC236}">
                <a16:creationId xmlns:a16="http://schemas.microsoft.com/office/drawing/2014/main" id="{DAD8A5F1-09A2-4B36-95EB-04124FAC4FB9}"/>
              </a:ext>
            </a:extLst>
          </p:cNvPr>
          <p:cNvSpPr>
            <a:spLocks noGrp="1"/>
          </p:cNvSpPr>
          <p:nvPr>
            <p:ph idx="1"/>
          </p:nvPr>
        </p:nvSpPr>
        <p:spPr>
          <a:xfrm>
            <a:off x="2200564" y="1838328"/>
            <a:ext cx="3006380" cy="1129348"/>
          </a:xfrm>
        </p:spPr>
        <p:txBody>
          <a:bodyPr>
            <a:noAutofit/>
          </a:bodyPr>
          <a:lstStyle/>
          <a:p>
            <a:pPr marL="0" indent="0" algn="l">
              <a:buNone/>
            </a:pPr>
            <a:r>
              <a:rPr lang="en-US" sz="1600" spc="100" dirty="0">
                <a:latin typeface="Franklin Gothic Book" panose="020B0503020102020204" pitchFamily="34" charset="0"/>
                <a:ea typeface="Roboto" panose="02000000000000000000" pitchFamily="2" charset="0"/>
              </a:rPr>
              <a:t>Enables real-time manipulation of the </a:t>
            </a:r>
            <a:r>
              <a:rPr lang="en-US" sz="1600" b="1" spc="100" dirty="0">
                <a:latin typeface="Franklin Gothic Book" panose="020B0503020102020204" pitchFamily="34" charset="0"/>
                <a:ea typeface="Roboto" panose="02000000000000000000" pitchFamily="2" charset="0"/>
              </a:rPr>
              <a:t>complete procurement dataset</a:t>
            </a:r>
            <a:r>
              <a:rPr lang="ru-RU" sz="1600" spc="100" dirty="0">
                <a:latin typeface="Franklin Gothic Book" panose="020B0503020102020204" pitchFamily="34" charset="0"/>
                <a:ea typeface="Roboto" panose="02000000000000000000" pitchFamily="2" charset="0"/>
              </a:rPr>
              <a:t>.</a:t>
            </a:r>
            <a:endParaRPr lang="en-US" sz="1600" spc="100" dirty="0">
              <a:latin typeface="Franklin Gothic Book" panose="020B0503020102020204" pitchFamily="34" charset="0"/>
              <a:ea typeface="Roboto" panose="02000000000000000000" pitchFamily="2" charset="0"/>
            </a:endParaRPr>
          </a:p>
        </p:txBody>
      </p:sp>
      <p:sp>
        <p:nvSpPr>
          <p:cNvPr id="4" name="Content Placeholder 2">
            <a:extLst>
              <a:ext uri="{FF2B5EF4-FFF2-40B4-BE49-F238E27FC236}">
                <a16:creationId xmlns:a16="http://schemas.microsoft.com/office/drawing/2014/main" id="{CC16E420-74A8-824F-BF16-1F2CDABFCF51}"/>
              </a:ext>
            </a:extLst>
          </p:cNvPr>
          <p:cNvSpPr txBox="1">
            <a:spLocks/>
          </p:cNvSpPr>
          <p:nvPr/>
        </p:nvSpPr>
        <p:spPr>
          <a:xfrm>
            <a:off x="6725727" y="1838328"/>
            <a:ext cx="3316343" cy="173594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600" spc="100" dirty="0">
                <a:solidFill>
                  <a:schemeClr val="bg1"/>
                </a:solidFill>
                <a:latin typeface="Franklin Gothic Book" panose="020B0503020102020204" pitchFamily="34" charset="0"/>
                <a:ea typeface="Roboto" panose="02000000000000000000" pitchFamily="2" charset="0"/>
              </a:rPr>
              <a:t>Provides </a:t>
            </a:r>
            <a:r>
              <a:rPr lang="en-US" sz="1600" b="1" spc="100" dirty="0">
                <a:solidFill>
                  <a:schemeClr val="bg1"/>
                </a:solidFill>
                <a:latin typeface="Franklin Gothic Book" panose="020B0503020102020204" pitchFamily="34" charset="0"/>
                <a:ea typeface="Roboto" panose="02000000000000000000" pitchFamily="2" charset="0"/>
              </a:rPr>
              <a:t>the big picture in public procurement </a:t>
            </a:r>
            <a:r>
              <a:rPr lang="en-US" sz="1600" spc="100" dirty="0">
                <a:solidFill>
                  <a:schemeClr val="bg1"/>
                </a:solidFill>
                <a:latin typeface="Franklin Gothic Book" panose="020B0503020102020204" pitchFamily="34" charset="0"/>
                <a:ea typeface="Roboto" panose="02000000000000000000" pitchFamily="2" charset="0"/>
              </a:rPr>
              <a:t>system for risk allocation</a:t>
            </a:r>
            <a:r>
              <a:rPr lang="ru-RU" sz="1600" spc="100" dirty="0">
                <a:solidFill>
                  <a:schemeClr val="bg1"/>
                </a:solidFill>
                <a:latin typeface="Franklin Gothic Book" panose="020B0503020102020204" pitchFamily="34" charset="0"/>
                <a:ea typeface="Roboto" panose="02000000000000000000" pitchFamily="2" charset="0"/>
              </a:rPr>
              <a:t>.</a:t>
            </a:r>
            <a:r>
              <a:rPr lang="en-US" sz="1600" spc="100" dirty="0">
                <a:solidFill>
                  <a:schemeClr val="bg1"/>
                </a:solidFill>
                <a:latin typeface="Franklin Gothic Book" panose="020B0503020102020204" pitchFamily="34" charset="0"/>
                <a:ea typeface="Roboto" panose="02000000000000000000" pitchFamily="2" charset="0"/>
              </a:rPr>
              <a:t> </a:t>
            </a:r>
            <a:endParaRPr lang="ru-RU" sz="1600" spc="100" dirty="0">
              <a:solidFill>
                <a:schemeClr val="bg1"/>
              </a:solidFill>
              <a:latin typeface="Franklin Gothic Book" panose="020B0503020102020204" pitchFamily="34" charset="0"/>
              <a:ea typeface="Roboto" panose="02000000000000000000" pitchFamily="2" charset="0"/>
            </a:endParaRPr>
          </a:p>
        </p:txBody>
      </p:sp>
      <p:sp>
        <p:nvSpPr>
          <p:cNvPr id="5" name="Content Placeholder 2">
            <a:extLst>
              <a:ext uri="{FF2B5EF4-FFF2-40B4-BE49-F238E27FC236}">
                <a16:creationId xmlns:a16="http://schemas.microsoft.com/office/drawing/2014/main" id="{FEC6943A-363B-8F4D-955F-43C5BD2A2AF5}"/>
              </a:ext>
            </a:extLst>
          </p:cNvPr>
          <p:cNvSpPr txBox="1">
            <a:spLocks/>
          </p:cNvSpPr>
          <p:nvPr/>
        </p:nvSpPr>
        <p:spPr>
          <a:xfrm>
            <a:off x="2122186" y="4427629"/>
            <a:ext cx="2756051" cy="94805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600" spc="100" dirty="0">
                <a:solidFill>
                  <a:schemeClr val="bg1"/>
                </a:solidFill>
                <a:latin typeface="Franklin Gothic Book" panose="020B0503020102020204" pitchFamily="34" charset="0"/>
                <a:ea typeface="Roboto" panose="02000000000000000000" pitchFamily="2" charset="0"/>
              </a:rPr>
              <a:t>Facilitates </a:t>
            </a:r>
            <a:r>
              <a:rPr lang="en-US" sz="1600" b="1" spc="100" dirty="0">
                <a:solidFill>
                  <a:schemeClr val="bg1"/>
                </a:solidFill>
                <a:latin typeface="Franklin Gothic Book" panose="020B0503020102020204" pitchFamily="34" charset="0"/>
                <a:ea typeface="Roboto" panose="02000000000000000000" pitchFamily="2" charset="0"/>
              </a:rPr>
              <a:t>procurement risk analysis, </a:t>
            </a:r>
            <a:r>
              <a:rPr lang="en-US" sz="1600" spc="100" dirty="0">
                <a:solidFill>
                  <a:schemeClr val="bg1"/>
                </a:solidFill>
                <a:latin typeface="Franklin Gothic Book" panose="020B0503020102020204" pitchFamily="34" charset="0"/>
                <a:ea typeface="Roboto" panose="02000000000000000000" pitchFamily="2" charset="0"/>
              </a:rPr>
              <a:t>transaction and controls efficiency assessment.</a:t>
            </a:r>
          </a:p>
        </p:txBody>
      </p:sp>
      <p:sp>
        <p:nvSpPr>
          <p:cNvPr id="6" name="Content Placeholder 2">
            <a:extLst>
              <a:ext uri="{FF2B5EF4-FFF2-40B4-BE49-F238E27FC236}">
                <a16:creationId xmlns:a16="http://schemas.microsoft.com/office/drawing/2014/main" id="{5F0E8321-0FC0-9846-92E8-9531E9802D40}"/>
              </a:ext>
            </a:extLst>
          </p:cNvPr>
          <p:cNvSpPr txBox="1">
            <a:spLocks/>
          </p:cNvSpPr>
          <p:nvPr/>
        </p:nvSpPr>
        <p:spPr>
          <a:xfrm>
            <a:off x="2122186" y="3100221"/>
            <a:ext cx="2756051" cy="80436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600" spc="100" dirty="0">
                <a:solidFill>
                  <a:schemeClr val="bg1"/>
                </a:solidFill>
                <a:latin typeface="Franklin Gothic Book" panose="020B0503020102020204" pitchFamily="34" charset="0"/>
                <a:ea typeface="Roboto" panose="02000000000000000000" pitchFamily="2" charset="0"/>
              </a:rPr>
              <a:t>Enables monitoring throughout the year, </a:t>
            </a:r>
            <a:r>
              <a:rPr lang="en-US" sz="1600" b="1" spc="100" dirty="0">
                <a:solidFill>
                  <a:schemeClr val="bg1"/>
                </a:solidFill>
                <a:latin typeface="Franklin Gothic Book" panose="020B0503020102020204" pitchFamily="34" charset="0"/>
                <a:ea typeface="Roboto" panose="02000000000000000000" pitchFamily="2" charset="0"/>
              </a:rPr>
              <a:t>supporting a smoother process.</a:t>
            </a:r>
          </a:p>
        </p:txBody>
      </p:sp>
      <p:sp>
        <p:nvSpPr>
          <p:cNvPr id="7" name="Content Placeholder 2">
            <a:extLst>
              <a:ext uri="{FF2B5EF4-FFF2-40B4-BE49-F238E27FC236}">
                <a16:creationId xmlns:a16="http://schemas.microsoft.com/office/drawing/2014/main" id="{9C090EC6-BE56-CB4C-8F50-DD735DCB4458}"/>
              </a:ext>
            </a:extLst>
          </p:cNvPr>
          <p:cNvSpPr txBox="1">
            <a:spLocks/>
          </p:cNvSpPr>
          <p:nvPr/>
        </p:nvSpPr>
        <p:spPr>
          <a:xfrm>
            <a:off x="6725726" y="3100221"/>
            <a:ext cx="3316343" cy="89574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GB" sz="1600" spc="100" dirty="0">
                <a:solidFill>
                  <a:schemeClr val="bg1"/>
                </a:solidFill>
                <a:latin typeface="Franklin Gothic Book" panose="020B0503020102020204" pitchFamily="34" charset="0"/>
                <a:ea typeface="Roboto" panose="02000000000000000000" pitchFamily="2" charset="0"/>
              </a:rPr>
              <a:t>P</a:t>
            </a:r>
            <a:r>
              <a:rPr lang="en-US" sz="1600" spc="100" dirty="0">
                <a:solidFill>
                  <a:schemeClr val="bg1"/>
                </a:solidFill>
                <a:latin typeface="Franklin Gothic Book" panose="020B0503020102020204" pitchFamily="34" charset="0"/>
                <a:ea typeface="Roboto" panose="02000000000000000000" pitchFamily="2" charset="0"/>
              </a:rPr>
              <a:t>resents </a:t>
            </a:r>
            <a:r>
              <a:rPr lang="en-US" sz="1600" b="1" spc="100" dirty="0">
                <a:solidFill>
                  <a:schemeClr val="bg1"/>
                </a:solidFill>
                <a:latin typeface="Franklin Gothic Book" panose="020B0503020102020204" pitchFamily="34" charset="0"/>
                <a:ea typeface="Roboto" panose="02000000000000000000" pitchFamily="2" charset="0"/>
              </a:rPr>
              <a:t>real-time results </a:t>
            </a:r>
            <a:r>
              <a:rPr lang="en-US" sz="1600" spc="100" dirty="0">
                <a:solidFill>
                  <a:schemeClr val="bg1"/>
                </a:solidFill>
                <a:latin typeface="Franklin Gothic Book" panose="020B0503020102020204" pitchFamily="34" charset="0"/>
                <a:ea typeface="Roboto" panose="02000000000000000000" pitchFamily="2" charset="0"/>
              </a:rPr>
              <a:t>for the entire procurement system as well as for the monitoring function when required.</a:t>
            </a:r>
          </a:p>
        </p:txBody>
      </p:sp>
      <p:sp>
        <p:nvSpPr>
          <p:cNvPr id="8" name="Content Placeholder 2">
            <a:extLst>
              <a:ext uri="{FF2B5EF4-FFF2-40B4-BE49-F238E27FC236}">
                <a16:creationId xmlns:a16="http://schemas.microsoft.com/office/drawing/2014/main" id="{2178027F-42E0-A74D-A102-5185203D7062}"/>
              </a:ext>
            </a:extLst>
          </p:cNvPr>
          <p:cNvSpPr txBox="1">
            <a:spLocks/>
          </p:cNvSpPr>
          <p:nvPr/>
        </p:nvSpPr>
        <p:spPr>
          <a:xfrm>
            <a:off x="6725725" y="4427629"/>
            <a:ext cx="3170423" cy="87085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GB" sz="1600" b="1" spc="100" dirty="0">
                <a:solidFill>
                  <a:schemeClr val="bg1"/>
                </a:solidFill>
                <a:latin typeface="Franklin Gothic Book" panose="020B0503020102020204" pitchFamily="34" charset="0"/>
                <a:ea typeface="Roboto" panose="02000000000000000000" pitchFamily="2" charset="0"/>
              </a:rPr>
              <a:t>Keeps monitoring </a:t>
            </a:r>
            <a:r>
              <a:rPr lang="en-GB" sz="1600" spc="100" dirty="0">
                <a:solidFill>
                  <a:schemeClr val="bg1"/>
                </a:solidFill>
                <a:latin typeface="Franklin Gothic Book" panose="020B0503020102020204" pitchFamily="34" charset="0"/>
                <a:ea typeface="Roboto" panose="02000000000000000000" pitchFamily="2" charset="0"/>
              </a:rPr>
              <a:t>procurement transactions during its whole lifecycle and even while you sleep.</a:t>
            </a:r>
            <a:endParaRPr lang="en-US" sz="1600" spc="100" dirty="0">
              <a:solidFill>
                <a:schemeClr val="bg1"/>
              </a:solidFill>
              <a:latin typeface="Franklin Gothic Book" panose="020B0503020102020204" pitchFamily="34" charset="0"/>
              <a:ea typeface="Roboto" panose="02000000000000000000" pitchFamily="2" charset="0"/>
            </a:endParaRPr>
          </a:p>
        </p:txBody>
      </p:sp>
      <p:pic>
        <p:nvPicPr>
          <p:cNvPr id="12" name="Рисунок 11">
            <a:extLst>
              <a:ext uri="{FF2B5EF4-FFF2-40B4-BE49-F238E27FC236}">
                <a16:creationId xmlns:a16="http://schemas.microsoft.com/office/drawing/2014/main" id="{D610F3F8-D88C-9F4D-9B83-CD6099E02D7B}"/>
              </a:ext>
            </a:extLst>
          </p:cNvPr>
          <p:cNvPicPr>
            <a:picLocks noChangeAspect="1"/>
          </p:cNvPicPr>
          <p:nvPr/>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b="13423"/>
          <a:stretch/>
        </p:blipFill>
        <p:spPr>
          <a:xfrm>
            <a:off x="5969743" y="4544419"/>
            <a:ext cx="352054" cy="381000"/>
          </a:xfrm>
          <a:prstGeom prst="rect">
            <a:avLst/>
          </a:prstGeom>
        </p:spPr>
      </p:pic>
      <p:pic>
        <p:nvPicPr>
          <p:cNvPr id="14" name="Рисунок 13">
            <a:extLst>
              <a:ext uri="{FF2B5EF4-FFF2-40B4-BE49-F238E27FC236}">
                <a16:creationId xmlns:a16="http://schemas.microsoft.com/office/drawing/2014/main" id="{D0E6D290-1E9E-3647-A44E-E05F872D3AAE}"/>
              </a:ext>
            </a:extLst>
          </p:cNvPr>
          <p:cNvPicPr>
            <a:picLocks noChangeAspect="1"/>
          </p:cNvPicPr>
          <p:nvPr/>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b="9473"/>
          <a:stretch/>
        </p:blipFill>
        <p:spPr>
          <a:xfrm>
            <a:off x="5958592" y="1856417"/>
            <a:ext cx="352054" cy="398377"/>
          </a:xfrm>
          <a:prstGeom prst="rect">
            <a:avLst/>
          </a:prstGeom>
        </p:spPr>
      </p:pic>
      <p:pic>
        <p:nvPicPr>
          <p:cNvPr id="16" name="Рисунок 15">
            <a:extLst>
              <a:ext uri="{FF2B5EF4-FFF2-40B4-BE49-F238E27FC236}">
                <a16:creationId xmlns:a16="http://schemas.microsoft.com/office/drawing/2014/main" id="{4CD5C7C6-D969-314C-A029-8AE7B5D05B65}"/>
              </a:ext>
            </a:extLst>
          </p:cNvPr>
          <p:cNvPicPr>
            <a:picLocks noChangeAspect="1"/>
          </p:cNvPicPr>
          <p:nvPr/>
        </p:nvPicPr>
        <p:blipFill rotWithShape="1">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b="13423"/>
          <a:stretch/>
        </p:blipFill>
        <p:spPr>
          <a:xfrm>
            <a:off x="5947441" y="3240507"/>
            <a:ext cx="352054" cy="381000"/>
          </a:xfrm>
          <a:prstGeom prst="rect">
            <a:avLst/>
          </a:prstGeom>
        </p:spPr>
      </p:pic>
      <p:sp>
        <p:nvSpPr>
          <p:cNvPr id="25" name="Oval 13">
            <a:extLst>
              <a:ext uri="{FF2B5EF4-FFF2-40B4-BE49-F238E27FC236}">
                <a16:creationId xmlns:a16="http://schemas.microsoft.com/office/drawing/2014/main" id="{33AC146B-F128-B142-80B5-8C8FCCEB3CF7}"/>
              </a:ext>
            </a:extLst>
          </p:cNvPr>
          <p:cNvSpPr/>
          <p:nvPr/>
        </p:nvSpPr>
        <p:spPr bwMode="auto">
          <a:xfrm>
            <a:off x="1235723" y="1799414"/>
            <a:ext cx="631497" cy="631497"/>
          </a:xfrm>
          <a:prstGeom prst="ellipse">
            <a:avLst/>
          </a:prstGeom>
          <a:solidFill>
            <a:schemeClr val="bg1"/>
          </a:solidFill>
          <a:ln w="19050">
            <a:gradFill>
              <a:gsLst>
                <a:gs pos="0">
                  <a:schemeClr val="accent4">
                    <a:lumMod val="20000"/>
                    <a:lumOff val="80000"/>
                  </a:schemeClr>
                </a:gs>
                <a:gs pos="100000">
                  <a:schemeClr val="accent2"/>
                </a:gs>
              </a:gsLst>
              <a:lin ang="5400000" scaled="1"/>
            </a:gradFill>
          </a:ln>
        </p:spPr>
        <p:txBody>
          <a:bodyPr lIns="0" tIns="0" rIns="0" bIns="0" rtlCol="0" anchor="ctr"/>
          <a:lstStyle/>
          <a:p>
            <a:pPr algn="just"/>
            <a:endParaRPr lang="en-US" spc="100" dirty="0">
              <a:latin typeface="Roboto" panose="02000000000000000000" pitchFamily="2" charset="0"/>
              <a:ea typeface="Roboto" panose="02000000000000000000" pitchFamily="2" charset="0"/>
            </a:endParaRPr>
          </a:p>
        </p:txBody>
      </p:sp>
      <p:sp>
        <p:nvSpPr>
          <p:cNvPr id="26" name="Oval 13">
            <a:extLst>
              <a:ext uri="{FF2B5EF4-FFF2-40B4-BE49-F238E27FC236}">
                <a16:creationId xmlns:a16="http://schemas.microsoft.com/office/drawing/2014/main" id="{5A3204ED-27A7-9846-BDD0-B0DFB15555D1}"/>
              </a:ext>
            </a:extLst>
          </p:cNvPr>
          <p:cNvSpPr/>
          <p:nvPr/>
        </p:nvSpPr>
        <p:spPr bwMode="auto">
          <a:xfrm>
            <a:off x="1224571" y="3070653"/>
            <a:ext cx="631497" cy="631497"/>
          </a:xfrm>
          <a:prstGeom prst="ellipse">
            <a:avLst/>
          </a:prstGeom>
          <a:solidFill>
            <a:schemeClr val="bg1"/>
          </a:solidFill>
          <a:ln w="19050">
            <a:gradFill>
              <a:gsLst>
                <a:gs pos="0">
                  <a:schemeClr val="accent4">
                    <a:lumMod val="20000"/>
                    <a:lumOff val="80000"/>
                  </a:schemeClr>
                </a:gs>
                <a:gs pos="100000">
                  <a:schemeClr val="accent2"/>
                </a:gs>
              </a:gsLst>
              <a:lin ang="5400000" scaled="1"/>
            </a:gradFill>
          </a:ln>
        </p:spPr>
        <p:txBody>
          <a:bodyPr lIns="0" tIns="0" rIns="0" bIns="0" rtlCol="0" anchor="ctr"/>
          <a:lstStyle/>
          <a:p>
            <a:pPr algn="just"/>
            <a:endParaRPr lang="en-US" spc="100" dirty="0">
              <a:latin typeface="Roboto" panose="02000000000000000000" pitchFamily="2" charset="0"/>
              <a:ea typeface="Roboto" panose="02000000000000000000" pitchFamily="2" charset="0"/>
            </a:endParaRPr>
          </a:p>
        </p:txBody>
      </p:sp>
      <p:sp>
        <p:nvSpPr>
          <p:cNvPr id="32" name="Oval 13">
            <a:extLst>
              <a:ext uri="{FF2B5EF4-FFF2-40B4-BE49-F238E27FC236}">
                <a16:creationId xmlns:a16="http://schemas.microsoft.com/office/drawing/2014/main" id="{276B32AD-6BD4-F74B-82E8-8391CCEC029F}"/>
              </a:ext>
            </a:extLst>
          </p:cNvPr>
          <p:cNvSpPr/>
          <p:nvPr/>
        </p:nvSpPr>
        <p:spPr bwMode="auto">
          <a:xfrm>
            <a:off x="1235722" y="4353043"/>
            <a:ext cx="631497" cy="631497"/>
          </a:xfrm>
          <a:prstGeom prst="ellipse">
            <a:avLst/>
          </a:prstGeom>
          <a:solidFill>
            <a:schemeClr val="bg1"/>
          </a:solidFill>
          <a:ln w="19050">
            <a:gradFill>
              <a:gsLst>
                <a:gs pos="0">
                  <a:schemeClr val="accent4">
                    <a:lumMod val="20000"/>
                    <a:lumOff val="80000"/>
                  </a:schemeClr>
                </a:gs>
                <a:gs pos="100000">
                  <a:schemeClr val="accent2"/>
                </a:gs>
              </a:gsLst>
              <a:lin ang="5400000" scaled="1"/>
            </a:gradFill>
          </a:ln>
        </p:spPr>
        <p:txBody>
          <a:bodyPr lIns="0" tIns="0" rIns="0" bIns="0" rtlCol="0" anchor="ctr"/>
          <a:lstStyle/>
          <a:p>
            <a:pPr algn="just"/>
            <a:endParaRPr lang="en-US" spc="100" dirty="0">
              <a:latin typeface="Roboto" panose="02000000000000000000" pitchFamily="2" charset="0"/>
              <a:ea typeface="Roboto" panose="02000000000000000000" pitchFamily="2" charset="0"/>
            </a:endParaRPr>
          </a:p>
        </p:txBody>
      </p:sp>
      <p:pic>
        <p:nvPicPr>
          <p:cNvPr id="18" name="Рисунок 17">
            <a:extLst>
              <a:ext uri="{FF2B5EF4-FFF2-40B4-BE49-F238E27FC236}">
                <a16:creationId xmlns:a16="http://schemas.microsoft.com/office/drawing/2014/main" id="{2B0A46F5-3007-E141-B89C-8D3B2A45B6CE}"/>
              </a:ext>
            </a:extLst>
          </p:cNvPr>
          <p:cNvPicPr>
            <a:picLocks noChangeAspect="1"/>
          </p:cNvPicPr>
          <p:nvPr/>
        </p:nvPicPr>
        <p:blipFill rotWithShape="1">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b="10012"/>
          <a:stretch/>
        </p:blipFill>
        <p:spPr>
          <a:xfrm>
            <a:off x="1370475" y="4486144"/>
            <a:ext cx="361990" cy="407187"/>
          </a:xfrm>
          <a:prstGeom prst="rect">
            <a:avLst/>
          </a:prstGeom>
        </p:spPr>
      </p:pic>
      <p:pic>
        <p:nvPicPr>
          <p:cNvPr id="20" name="Рисунок 19">
            <a:extLst>
              <a:ext uri="{FF2B5EF4-FFF2-40B4-BE49-F238E27FC236}">
                <a16:creationId xmlns:a16="http://schemas.microsoft.com/office/drawing/2014/main" id="{868DFD77-E518-DC4D-BAE3-DF5F9AF4DC10}"/>
              </a:ext>
            </a:extLst>
          </p:cNvPr>
          <p:cNvPicPr>
            <a:picLocks noChangeAspect="1"/>
          </p:cNvPicPr>
          <p:nvPr/>
        </p:nvPicPr>
        <p:blipFill rotWithShape="1">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b="13252"/>
          <a:stretch/>
        </p:blipFill>
        <p:spPr>
          <a:xfrm>
            <a:off x="1372455" y="1941539"/>
            <a:ext cx="361991" cy="392524"/>
          </a:xfrm>
          <a:prstGeom prst="rect">
            <a:avLst/>
          </a:prstGeom>
        </p:spPr>
      </p:pic>
      <p:pic>
        <p:nvPicPr>
          <p:cNvPr id="35" name="Рисунок 34">
            <a:extLst>
              <a:ext uri="{FF2B5EF4-FFF2-40B4-BE49-F238E27FC236}">
                <a16:creationId xmlns:a16="http://schemas.microsoft.com/office/drawing/2014/main" id="{F8752842-82EF-1D42-960E-A11572E632C0}"/>
              </a:ext>
            </a:extLst>
          </p:cNvPr>
          <p:cNvPicPr>
            <a:picLocks noChangeAspect="1"/>
          </p:cNvPicPr>
          <p:nvPr/>
        </p:nvPicPr>
        <p:blipFill rotWithShape="1">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rcRect b="18407"/>
          <a:stretch/>
        </p:blipFill>
        <p:spPr>
          <a:xfrm>
            <a:off x="1392240" y="3212522"/>
            <a:ext cx="318459" cy="324800"/>
          </a:xfrm>
          <a:prstGeom prst="rect">
            <a:avLst/>
          </a:prstGeom>
        </p:spPr>
      </p:pic>
    </p:spTree>
    <p:extLst>
      <p:ext uri="{BB962C8B-B14F-4D97-AF65-F5344CB8AC3E}">
        <p14:creationId xmlns:p14="http://schemas.microsoft.com/office/powerpoint/2010/main" val="28714490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90FFC326-AE2F-204A-9BC9-18FEDDD5799F}"/>
              </a:ext>
            </a:extLst>
          </p:cNvPr>
          <p:cNvSpPr txBox="1">
            <a:spLocks/>
          </p:cNvSpPr>
          <p:nvPr/>
        </p:nvSpPr>
        <p:spPr>
          <a:xfrm>
            <a:off x="257871" y="1097564"/>
            <a:ext cx="10454800" cy="95476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GB" sz="1800" spc="100" dirty="0">
                <a:solidFill>
                  <a:schemeClr val="bg1"/>
                </a:solidFill>
                <a:latin typeface="Franklin Gothic Book" panose="020B0503020102020204" pitchFamily="34" charset="0"/>
                <a:ea typeface="Roboto" panose="02000000000000000000" pitchFamily="2" charset="0"/>
              </a:rPr>
              <a:t>Developed for Ukraine - can be suitable for procurement sectors worldwide and is open source.</a:t>
            </a:r>
          </a:p>
          <a:p>
            <a:pPr marL="0" indent="0">
              <a:lnSpc>
                <a:spcPct val="100000"/>
              </a:lnSpc>
              <a:buNone/>
            </a:pPr>
            <a:r>
              <a:rPr lang="en-GB" sz="1800" spc="100" dirty="0">
                <a:solidFill>
                  <a:schemeClr val="bg1"/>
                </a:solidFill>
                <a:latin typeface="Franklin Gothic Book" panose="020B0503020102020204" pitchFamily="34" charset="0"/>
                <a:ea typeface="Roboto" panose="02000000000000000000" pitchFamily="2" charset="0"/>
              </a:rPr>
              <a:t>As an automated OCDS based monitoring solution</a:t>
            </a:r>
            <a:r>
              <a:rPr lang="ru-RU" sz="1800" spc="100" dirty="0">
                <a:solidFill>
                  <a:schemeClr val="bg1"/>
                </a:solidFill>
                <a:latin typeface="Franklin Gothic Book" panose="020B0503020102020204" pitchFamily="34" charset="0"/>
                <a:ea typeface="Roboto" panose="02000000000000000000" pitchFamily="2" charset="0"/>
              </a:rPr>
              <a:t>,</a:t>
            </a:r>
            <a:r>
              <a:rPr lang="en-GB" sz="1800" spc="100" dirty="0">
                <a:solidFill>
                  <a:schemeClr val="bg1"/>
                </a:solidFill>
                <a:latin typeface="Franklin Gothic Book" panose="020B0503020102020204" pitchFamily="34" charset="0"/>
                <a:ea typeface="Roboto" panose="02000000000000000000" pitchFamily="2" charset="0"/>
              </a:rPr>
              <a:t> it </a:t>
            </a:r>
            <a:r>
              <a:rPr lang="en-US" sz="1800" spc="100" dirty="0">
                <a:solidFill>
                  <a:schemeClr val="bg1"/>
                </a:solidFill>
                <a:latin typeface="Franklin Gothic Book" panose="020B0503020102020204" pitchFamily="34" charset="0"/>
                <a:ea typeface="Roboto" panose="02000000000000000000" pitchFamily="2" charset="0"/>
              </a:rPr>
              <a:t>enables smarter &amp; intelligent procurement transaction monitoring at any stage of the procurement process for any purposes and by any interested authority. </a:t>
            </a:r>
          </a:p>
        </p:txBody>
      </p:sp>
      <p:sp>
        <p:nvSpPr>
          <p:cNvPr id="2" name="Title 1">
            <a:extLst>
              <a:ext uri="{FF2B5EF4-FFF2-40B4-BE49-F238E27FC236}">
                <a16:creationId xmlns:a16="http://schemas.microsoft.com/office/drawing/2014/main" id="{547B9BB1-2452-4493-9A89-028869960AC7}"/>
              </a:ext>
            </a:extLst>
          </p:cNvPr>
          <p:cNvSpPr>
            <a:spLocks noGrp="1"/>
          </p:cNvSpPr>
          <p:nvPr>
            <p:ph type="title"/>
          </p:nvPr>
        </p:nvSpPr>
        <p:spPr>
          <a:xfrm>
            <a:off x="371018" y="-160582"/>
            <a:ext cx="9683858" cy="1241607"/>
          </a:xfrm>
        </p:spPr>
        <p:txBody>
          <a:bodyPr>
            <a:noAutofit/>
          </a:bodyPr>
          <a:lstStyle/>
          <a:p>
            <a:pPr>
              <a:lnSpc>
                <a:spcPct val="100000"/>
              </a:lnSpc>
            </a:pPr>
            <a:r>
              <a:rPr lang="en-GB" spc="100" dirty="0">
                <a:ea typeface="Roboto" panose="02000000000000000000" pitchFamily="2" charset="0"/>
              </a:rPr>
              <a:t>4. Ex-ante monitoring benefits (cont.)</a:t>
            </a:r>
            <a:endParaRPr lang="en-US" spc="100" dirty="0">
              <a:ea typeface="Roboto" panose="02000000000000000000" pitchFamily="2" charset="0"/>
            </a:endParaRPr>
          </a:p>
        </p:txBody>
      </p:sp>
      <p:sp>
        <p:nvSpPr>
          <p:cNvPr id="3" name="Content Placeholder 2">
            <a:extLst>
              <a:ext uri="{FF2B5EF4-FFF2-40B4-BE49-F238E27FC236}">
                <a16:creationId xmlns:a16="http://schemas.microsoft.com/office/drawing/2014/main" id="{DAD8A5F1-09A2-4B36-95EB-04124FAC4FB9}"/>
              </a:ext>
            </a:extLst>
          </p:cNvPr>
          <p:cNvSpPr>
            <a:spLocks noGrp="1"/>
          </p:cNvSpPr>
          <p:nvPr>
            <p:ph idx="1"/>
          </p:nvPr>
        </p:nvSpPr>
        <p:spPr>
          <a:xfrm>
            <a:off x="0" y="2815974"/>
            <a:ext cx="5639229" cy="559709"/>
          </a:xfrm>
        </p:spPr>
        <p:txBody>
          <a:bodyPr>
            <a:normAutofit/>
          </a:bodyPr>
          <a:lstStyle/>
          <a:p>
            <a:pPr marL="0" indent="0">
              <a:lnSpc>
                <a:spcPct val="100000"/>
              </a:lnSpc>
              <a:buNone/>
            </a:pPr>
            <a:r>
              <a:rPr lang="en-US" sz="1400" spc="100" dirty="0">
                <a:latin typeface="Roboto" panose="02000000000000000000" pitchFamily="2" charset="0"/>
                <a:ea typeface="Roboto" panose="02000000000000000000" pitchFamily="2" charset="0"/>
              </a:rPr>
              <a:t>For example, the solution can be effectively utilized by: </a:t>
            </a:r>
          </a:p>
        </p:txBody>
      </p:sp>
      <p:grpSp>
        <p:nvGrpSpPr>
          <p:cNvPr id="33" name="Группа 32">
            <a:extLst>
              <a:ext uri="{FF2B5EF4-FFF2-40B4-BE49-F238E27FC236}">
                <a16:creationId xmlns:a16="http://schemas.microsoft.com/office/drawing/2014/main" id="{1C3DECB4-4DC9-7C42-B69B-EBD4CAD6F2D2}"/>
              </a:ext>
            </a:extLst>
          </p:cNvPr>
          <p:cNvGrpSpPr/>
          <p:nvPr/>
        </p:nvGrpSpPr>
        <p:grpSpPr>
          <a:xfrm>
            <a:off x="1403991" y="3209904"/>
            <a:ext cx="1581934" cy="2432526"/>
            <a:chOff x="1574437" y="3773986"/>
            <a:chExt cx="1581934" cy="2432526"/>
          </a:xfrm>
        </p:grpSpPr>
        <p:sp>
          <p:nvSpPr>
            <p:cNvPr id="7" name="Content Placeholder 2">
              <a:extLst>
                <a:ext uri="{FF2B5EF4-FFF2-40B4-BE49-F238E27FC236}">
                  <a16:creationId xmlns:a16="http://schemas.microsoft.com/office/drawing/2014/main" id="{2F846062-4F8D-AD49-BEC5-218769E84139}"/>
                </a:ext>
              </a:extLst>
            </p:cNvPr>
            <p:cNvSpPr txBox="1">
              <a:spLocks/>
            </p:cNvSpPr>
            <p:nvPr/>
          </p:nvSpPr>
          <p:spPr>
            <a:xfrm>
              <a:off x="1574437" y="5174165"/>
              <a:ext cx="1581934" cy="103234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None/>
              </a:pPr>
              <a:r>
                <a:rPr lang="en-GB" sz="1200" b="1" spc="100" dirty="0">
                  <a:solidFill>
                    <a:schemeClr val="bg1"/>
                  </a:solidFill>
                  <a:latin typeface="Franklin Gothic Book" panose="020B0503020102020204" pitchFamily="34" charset="0"/>
                  <a:ea typeface="Roboto" panose="02000000000000000000" pitchFamily="2" charset="0"/>
                </a:rPr>
                <a:t>Official authorities </a:t>
              </a:r>
              <a:r>
                <a:rPr lang="en-GB" sz="1200" spc="100" dirty="0">
                  <a:solidFill>
                    <a:schemeClr val="bg1"/>
                  </a:solidFill>
                  <a:latin typeface="Franklin Gothic Book" panose="020B0503020102020204" pitchFamily="34" charset="0"/>
                  <a:ea typeface="Roboto" panose="02000000000000000000" pitchFamily="2" charset="0"/>
                </a:rPr>
                <a:t>for ex-ante public procurement monitoring.</a:t>
              </a:r>
            </a:p>
          </p:txBody>
        </p:sp>
        <p:pic>
          <p:nvPicPr>
            <p:cNvPr id="14" name="Рисунок 13">
              <a:extLst>
                <a:ext uri="{FF2B5EF4-FFF2-40B4-BE49-F238E27FC236}">
                  <a16:creationId xmlns:a16="http://schemas.microsoft.com/office/drawing/2014/main" id="{297DE456-98BD-9B48-8EBE-22C06749C790}"/>
                </a:ext>
              </a:extLst>
            </p:cNvPr>
            <p:cNvPicPr>
              <a:picLocks noChangeAspect="1"/>
            </p:cNvPicPr>
            <p:nvPr/>
          </p:nvPicPr>
          <p:blipFill rotWithShape="1">
            <a:blip r:embed="rId2" cstate="print">
              <a:alphaModFix amt="50000"/>
              <a:duotone>
                <a:prstClr val="black"/>
                <a:schemeClr val="tx1">
                  <a:lumMod val="50000"/>
                  <a:lumOff val="50000"/>
                  <a:tint val="45000"/>
                  <a:satMod val="400000"/>
                </a:schemeClr>
              </a:duotone>
              <a:extLst>
                <a:ext uri="{28A0092B-C50C-407E-A947-70E740481C1C}">
                  <a14:useLocalDpi xmlns:a14="http://schemas.microsoft.com/office/drawing/2010/main" val="0"/>
                </a:ext>
              </a:extLst>
            </a:blip>
            <a:srcRect b="13195"/>
            <a:stretch/>
          </p:blipFill>
          <p:spPr>
            <a:xfrm>
              <a:off x="2117940" y="4103232"/>
              <a:ext cx="494928" cy="429622"/>
            </a:xfrm>
            <a:prstGeom prst="rect">
              <a:avLst/>
            </a:prstGeom>
            <a:solidFill>
              <a:schemeClr val="tx1">
                <a:lumMod val="20000"/>
                <a:lumOff val="80000"/>
              </a:schemeClr>
            </a:solidFill>
          </p:spPr>
        </p:pic>
        <p:sp>
          <p:nvSpPr>
            <p:cNvPr id="28" name="AutoShape 1">
              <a:extLst>
                <a:ext uri="{FF2B5EF4-FFF2-40B4-BE49-F238E27FC236}">
                  <a16:creationId xmlns:a16="http://schemas.microsoft.com/office/drawing/2014/main" id="{879C38DB-6AEE-DD44-9572-F5445DC9D82A}"/>
                </a:ext>
              </a:extLst>
            </p:cNvPr>
            <p:cNvSpPr>
              <a:spLocks/>
            </p:cNvSpPr>
            <p:nvPr/>
          </p:nvSpPr>
          <p:spPr bwMode="auto">
            <a:xfrm>
              <a:off x="1811704" y="3773986"/>
              <a:ext cx="1107401" cy="1079523"/>
            </a:xfrm>
            <a:custGeom>
              <a:avLst/>
              <a:gdLst/>
              <a:ahLst/>
              <a:cxnLst/>
              <a:rect l="0" t="0" r="r" b="b"/>
              <a:pathLst>
                <a:path w="21600" h="21600">
                  <a:moveTo>
                    <a:pt x="21600" y="14990"/>
                  </a:moveTo>
                  <a:cubicBezTo>
                    <a:pt x="21600" y="15126"/>
                    <a:pt x="21600" y="15263"/>
                    <a:pt x="21600" y="15399"/>
                  </a:cubicBezTo>
                  <a:cubicBezTo>
                    <a:pt x="21594" y="15445"/>
                    <a:pt x="21584" y="15490"/>
                    <a:pt x="21584" y="15536"/>
                  </a:cubicBezTo>
                  <a:cubicBezTo>
                    <a:pt x="21583" y="15866"/>
                    <a:pt x="21538" y="16191"/>
                    <a:pt x="21471" y="16513"/>
                  </a:cubicBezTo>
                  <a:cubicBezTo>
                    <a:pt x="21274" y="17469"/>
                    <a:pt x="20847" y="18299"/>
                    <a:pt x="20177" y="18995"/>
                  </a:cubicBezTo>
                  <a:cubicBezTo>
                    <a:pt x="19694" y="19496"/>
                    <a:pt x="19133" y="19885"/>
                    <a:pt x="18522" y="20201"/>
                  </a:cubicBezTo>
                  <a:cubicBezTo>
                    <a:pt x="17784" y="20582"/>
                    <a:pt x="17006" y="20844"/>
                    <a:pt x="16205" y="21041"/>
                  </a:cubicBezTo>
                  <a:cubicBezTo>
                    <a:pt x="15549" y="21201"/>
                    <a:pt x="14886" y="21315"/>
                    <a:pt x="14217" y="21398"/>
                  </a:cubicBezTo>
                  <a:cubicBezTo>
                    <a:pt x="13683" y="21465"/>
                    <a:pt x="13147" y="21516"/>
                    <a:pt x="12611" y="21540"/>
                  </a:cubicBezTo>
                  <a:cubicBezTo>
                    <a:pt x="12079" y="21565"/>
                    <a:pt x="11548" y="21574"/>
                    <a:pt x="11017" y="21590"/>
                  </a:cubicBezTo>
                  <a:cubicBezTo>
                    <a:pt x="10990" y="21591"/>
                    <a:pt x="10963" y="21597"/>
                    <a:pt x="10936" y="21600"/>
                  </a:cubicBezTo>
                  <a:cubicBezTo>
                    <a:pt x="10845" y="21600"/>
                    <a:pt x="10755" y="21600"/>
                    <a:pt x="10664" y="21600"/>
                  </a:cubicBezTo>
                  <a:cubicBezTo>
                    <a:pt x="10625" y="21597"/>
                    <a:pt x="10586" y="21591"/>
                    <a:pt x="10547" y="21590"/>
                  </a:cubicBezTo>
                  <a:cubicBezTo>
                    <a:pt x="9871" y="21583"/>
                    <a:pt x="9194" y="21560"/>
                    <a:pt x="8519" y="21510"/>
                  </a:cubicBezTo>
                  <a:cubicBezTo>
                    <a:pt x="7699" y="21448"/>
                    <a:pt x="6883" y="21349"/>
                    <a:pt x="6076" y="21190"/>
                  </a:cubicBezTo>
                  <a:cubicBezTo>
                    <a:pt x="5309" y="21038"/>
                    <a:pt x="4557" y="20834"/>
                    <a:pt x="3829" y="20540"/>
                  </a:cubicBezTo>
                  <a:cubicBezTo>
                    <a:pt x="3154" y="20267"/>
                    <a:pt x="2517" y="19924"/>
                    <a:pt x="1944" y="19461"/>
                  </a:cubicBezTo>
                  <a:cubicBezTo>
                    <a:pt x="1121" y="18795"/>
                    <a:pt x="541" y="17957"/>
                    <a:pt x="245" y="16918"/>
                  </a:cubicBezTo>
                  <a:cubicBezTo>
                    <a:pt x="130" y="16515"/>
                    <a:pt x="62" y="16103"/>
                    <a:pt x="34" y="15684"/>
                  </a:cubicBezTo>
                  <a:cubicBezTo>
                    <a:pt x="28" y="15595"/>
                    <a:pt x="12" y="15507"/>
                    <a:pt x="0" y="15418"/>
                  </a:cubicBezTo>
                  <a:cubicBezTo>
                    <a:pt x="0" y="15275"/>
                    <a:pt x="0" y="15132"/>
                    <a:pt x="0" y="14990"/>
                  </a:cubicBezTo>
                  <a:cubicBezTo>
                    <a:pt x="9" y="14932"/>
                    <a:pt x="24" y="14875"/>
                    <a:pt x="27" y="14816"/>
                  </a:cubicBezTo>
                  <a:cubicBezTo>
                    <a:pt x="62" y="14139"/>
                    <a:pt x="174" y="13473"/>
                    <a:pt x="337" y="12816"/>
                  </a:cubicBezTo>
                  <a:cubicBezTo>
                    <a:pt x="559" y="11922"/>
                    <a:pt x="866" y="11057"/>
                    <a:pt x="1225" y="10212"/>
                  </a:cubicBezTo>
                  <a:cubicBezTo>
                    <a:pt x="1746" y="8981"/>
                    <a:pt x="2363" y="7801"/>
                    <a:pt x="3036" y="6651"/>
                  </a:cubicBezTo>
                  <a:cubicBezTo>
                    <a:pt x="3688" y="5538"/>
                    <a:pt x="4394" y="4464"/>
                    <a:pt x="5204" y="3465"/>
                  </a:cubicBezTo>
                  <a:cubicBezTo>
                    <a:pt x="5753" y="2789"/>
                    <a:pt x="6344" y="2155"/>
                    <a:pt x="7010" y="1599"/>
                  </a:cubicBezTo>
                  <a:cubicBezTo>
                    <a:pt x="7544" y="1152"/>
                    <a:pt x="8116" y="766"/>
                    <a:pt x="8747" y="479"/>
                  </a:cubicBezTo>
                  <a:cubicBezTo>
                    <a:pt x="9265" y="244"/>
                    <a:pt x="9803" y="87"/>
                    <a:pt x="10368" y="32"/>
                  </a:cubicBezTo>
                  <a:cubicBezTo>
                    <a:pt x="10461" y="23"/>
                    <a:pt x="10553" y="11"/>
                    <a:pt x="10646" y="0"/>
                  </a:cubicBezTo>
                  <a:cubicBezTo>
                    <a:pt x="10755" y="0"/>
                    <a:pt x="10863" y="0"/>
                    <a:pt x="10972" y="0"/>
                  </a:cubicBezTo>
                  <a:cubicBezTo>
                    <a:pt x="10999" y="5"/>
                    <a:pt x="11025" y="13"/>
                    <a:pt x="11052" y="15"/>
                  </a:cubicBezTo>
                  <a:cubicBezTo>
                    <a:pt x="11211" y="33"/>
                    <a:pt x="11371" y="43"/>
                    <a:pt x="11529" y="68"/>
                  </a:cubicBezTo>
                  <a:cubicBezTo>
                    <a:pt x="12160" y="165"/>
                    <a:pt x="12750" y="387"/>
                    <a:pt x="13311" y="696"/>
                  </a:cubicBezTo>
                  <a:cubicBezTo>
                    <a:pt x="14032" y="1093"/>
                    <a:pt x="14670" y="1607"/>
                    <a:pt x="15261" y="2185"/>
                  </a:cubicBezTo>
                  <a:cubicBezTo>
                    <a:pt x="15902" y="2811"/>
                    <a:pt x="16477" y="3498"/>
                    <a:pt x="17005" y="4225"/>
                  </a:cubicBezTo>
                  <a:cubicBezTo>
                    <a:pt x="18227" y="5906"/>
                    <a:pt x="19254" y="7707"/>
                    <a:pt x="20128" y="9601"/>
                  </a:cubicBezTo>
                  <a:cubicBezTo>
                    <a:pt x="20596" y="10615"/>
                    <a:pt x="20991" y="11657"/>
                    <a:pt x="21264" y="12744"/>
                  </a:cubicBezTo>
                  <a:cubicBezTo>
                    <a:pt x="21441" y="13445"/>
                    <a:pt x="21573" y="14154"/>
                    <a:pt x="21585" y="14881"/>
                  </a:cubicBezTo>
                  <a:cubicBezTo>
                    <a:pt x="21586" y="14918"/>
                    <a:pt x="21595" y="14954"/>
                    <a:pt x="21600" y="14990"/>
                  </a:cubicBezTo>
                  <a:close/>
                  <a:moveTo>
                    <a:pt x="21600" y="14990"/>
                  </a:moveTo>
                </a:path>
              </a:pathLst>
            </a:custGeom>
            <a:noFill/>
            <a:ln w="165100" cap="flat">
              <a:gradFill>
                <a:gsLst>
                  <a:gs pos="0">
                    <a:schemeClr val="accent4">
                      <a:lumMod val="20000"/>
                      <a:lumOff val="80000"/>
                    </a:schemeClr>
                  </a:gs>
                  <a:gs pos="100000">
                    <a:schemeClr val="accent2">
                      <a:alpha val="50000"/>
                    </a:schemeClr>
                  </a:gs>
                </a:gsLst>
                <a:lin ang="2700000" scaled="0"/>
              </a:gradFill>
              <a:miter lim="800000"/>
              <a:headEnd type="none" w="med" len="med"/>
              <a:tailEnd type="none" w="med" len="med"/>
            </a:ln>
          </p:spPr>
          <p:txBody>
            <a:bodyPr lIns="0" tIns="0" rIns="0" bIns="0"/>
            <a:lstStyle/>
            <a:p>
              <a:endParaRPr lang="en-US" dirty="0"/>
            </a:p>
          </p:txBody>
        </p:sp>
      </p:grpSp>
      <p:grpSp>
        <p:nvGrpSpPr>
          <p:cNvPr id="34" name="Группа 33">
            <a:extLst>
              <a:ext uri="{FF2B5EF4-FFF2-40B4-BE49-F238E27FC236}">
                <a16:creationId xmlns:a16="http://schemas.microsoft.com/office/drawing/2014/main" id="{EE71CC76-1240-A343-96D0-4963C352F261}"/>
              </a:ext>
            </a:extLst>
          </p:cNvPr>
          <p:cNvGrpSpPr/>
          <p:nvPr/>
        </p:nvGrpSpPr>
        <p:grpSpPr>
          <a:xfrm>
            <a:off x="3666751" y="3209903"/>
            <a:ext cx="1609869" cy="2570393"/>
            <a:chOff x="3834890" y="3773985"/>
            <a:chExt cx="1609869" cy="2570393"/>
          </a:xfrm>
        </p:grpSpPr>
        <p:sp>
          <p:nvSpPr>
            <p:cNvPr id="8" name="Content Placeholder 2">
              <a:extLst>
                <a:ext uri="{FF2B5EF4-FFF2-40B4-BE49-F238E27FC236}">
                  <a16:creationId xmlns:a16="http://schemas.microsoft.com/office/drawing/2014/main" id="{5DE290E7-FB8E-F244-926C-794B60E08111}"/>
                </a:ext>
              </a:extLst>
            </p:cNvPr>
            <p:cNvSpPr txBox="1">
              <a:spLocks/>
            </p:cNvSpPr>
            <p:nvPr/>
          </p:nvSpPr>
          <p:spPr>
            <a:xfrm>
              <a:off x="3834890" y="5178344"/>
              <a:ext cx="1609869" cy="116603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Font typeface="Arial" panose="020B0604020202020204" pitchFamily="34" charset="0"/>
                <a:buNone/>
              </a:pPr>
              <a:r>
                <a:rPr lang="en-GB" sz="1200" b="1" spc="100" dirty="0">
                  <a:solidFill>
                    <a:schemeClr val="bg1"/>
                  </a:solidFill>
                  <a:latin typeface="Franklin Gothic Book" panose="020B0503020102020204" pitchFamily="34" charset="0"/>
                  <a:ea typeface="Roboto" panose="02000000000000000000" pitchFamily="2" charset="0"/>
                </a:rPr>
                <a:t>Supreme Audit Institutions  </a:t>
              </a:r>
              <a:r>
                <a:rPr lang="en-GB" sz="1200" spc="100" dirty="0">
                  <a:solidFill>
                    <a:schemeClr val="bg1"/>
                  </a:solidFill>
                  <a:latin typeface="Franklin Gothic Book" panose="020B0503020102020204" pitchFamily="34" charset="0"/>
                  <a:ea typeface="Roboto" panose="02000000000000000000" pitchFamily="2" charset="0"/>
                </a:rPr>
                <a:t>- to plan and execute audits.</a:t>
              </a:r>
            </a:p>
          </p:txBody>
        </p:sp>
        <p:pic>
          <p:nvPicPr>
            <p:cNvPr id="20" name="Рисунок 19">
              <a:extLst>
                <a:ext uri="{FF2B5EF4-FFF2-40B4-BE49-F238E27FC236}">
                  <a16:creationId xmlns:a16="http://schemas.microsoft.com/office/drawing/2014/main" id="{7C201990-C2EF-1149-B14B-DA09661F03FC}"/>
                </a:ext>
              </a:extLst>
            </p:cNvPr>
            <p:cNvPicPr>
              <a:picLocks noChangeAspect="1"/>
            </p:cNvPicPr>
            <p:nvPr/>
          </p:nvPicPr>
          <p:blipFill>
            <a:blip r:embed="rId3" cstate="print">
              <a:duotone>
                <a:prstClr val="black"/>
                <a:schemeClr val="tx1">
                  <a:lumMod val="50000"/>
                  <a:lumOff val="50000"/>
                  <a:tint val="45000"/>
                  <a:satMod val="400000"/>
                </a:schemeClr>
              </a:duotone>
              <a:extLst>
                <a:ext uri="{BEBA8EAE-BF5A-486C-A8C5-ECC9F3942E4B}">
                  <a14:imgProps xmlns:a14="http://schemas.microsoft.com/office/drawing/2010/main">
                    <a14:imgLayer r:embed="rId4">
                      <a14:imgEffect>
                        <a14:artisticPhotocopy/>
                      </a14:imgEffect>
                      <a14:imgEffect>
                        <a14:saturation sat="400000"/>
                      </a14:imgEffect>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4432756" y="4185735"/>
              <a:ext cx="414137" cy="356684"/>
            </a:xfrm>
            <a:prstGeom prst="rect">
              <a:avLst/>
            </a:prstGeom>
            <a:solidFill>
              <a:schemeClr val="tx1">
                <a:lumMod val="20000"/>
                <a:lumOff val="80000"/>
              </a:schemeClr>
            </a:solidFill>
          </p:spPr>
        </p:pic>
        <p:sp>
          <p:nvSpPr>
            <p:cNvPr id="29" name="AutoShape 1">
              <a:extLst>
                <a:ext uri="{FF2B5EF4-FFF2-40B4-BE49-F238E27FC236}">
                  <a16:creationId xmlns:a16="http://schemas.microsoft.com/office/drawing/2014/main" id="{EED6F53D-6297-1247-9D52-B2B033EA3A6C}"/>
                </a:ext>
              </a:extLst>
            </p:cNvPr>
            <p:cNvSpPr>
              <a:spLocks/>
            </p:cNvSpPr>
            <p:nvPr/>
          </p:nvSpPr>
          <p:spPr bwMode="auto">
            <a:xfrm>
              <a:off x="4086124" y="3773985"/>
              <a:ext cx="1107401" cy="1079523"/>
            </a:xfrm>
            <a:custGeom>
              <a:avLst/>
              <a:gdLst/>
              <a:ahLst/>
              <a:cxnLst/>
              <a:rect l="0" t="0" r="r" b="b"/>
              <a:pathLst>
                <a:path w="21600" h="21600">
                  <a:moveTo>
                    <a:pt x="21600" y="14990"/>
                  </a:moveTo>
                  <a:cubicBezTo>
                    <a:pt x="21600" y="15126"/>
                    <a:pt x="21600" y="15263"/>
                    <a:pt x="21600" y="15399"/>
                  </a:cubicBezTo>
                  <a:cubicBezTo>
                    <a:pt x="21594" y="15445"/>
                    <a:pt x="21584" y="15490"/>
                    <a:pt x="21584" y="15536"/>
                  </a:cubicBezTo>
                  <a:cubicBezTo>
                    <a:pt x="21583" y="15866"/>
                    <a:pt x="21538" y="16191"/>
                    <a:pt x="21471" y="16513"/>
                  </a:cubicBezTo>
                  <a:cubicBezTo>
                    <a:pt x="21274" y="17469"/>
                    <a:pt x="20847" y="18299"/>
                    <a:pt x="20177" y="18995"/>
                  </a:cubicBezTo>
                  <a:cubicBezTo>
                    <a:pt x="19694" y="19496"/>
                    <a:pt x="19133" y="19885"/>
                    <a:pt x="18522" y="20201"/>
                  </a:cubicBezTo>
                  <a:cubicBezTo>
                    <a:pt x="17784" y="20582"/>
                    <a:pt x="17006" y="20844"/>
                    <a:pt x="16205" y="21041"/>
                  </a:cubicBezTo>
                  <a:cubicBezTo>
                    <a:pt x="15549" y="21201"/>
                    <a:pt x="14886" y="21315"/>
                    <a:pt x="14217" y="21398"/>
                  </a:cubicBezTo>
                  <a:cubicBezTo>
                    <a:pt x="13683" y="21465"/>
                    <a:pt x="13147" y="21516"/>
                    <a:pt x="12611" y="21540"/>
                  </a:cubicBezTo>
                  <a:cubicBezTo>
                    <a:pt x="12079" y="21565"/>
                    <a:pt x="11548" y="21574"/>
                    <a:pt x="11017" y="21590"/>
                  </a:cubicBezTo>
                  <a:cubicBezTo>
                    <a:pt x="10990" y="21591"/>
                    <a:pt x="10963" y="21597"/>
                    <a:pt x="10936" y="21600"/>
                  </a:cubicBezTo>
                  <a:cubicBezTo>
                    <a:pt x="10845" y="21600"/>
                    <a:pt x="10755" y="21600"/>
                    <a:pt x="10664" y="21600"/>
                  </a:cubicBezTo>
                  <a:cubicBezTo>
                    <a:pt x="10625" y="21597"/>
                    <a:pt x="10586" y="21591"/>
                    <a:pt x="10547" y="21590"/>
                  </a:cubicBezTo>
                  <a:cubicBezTo>
                    <a:pt x="9871" y="21583"/>
                    <a:pt x="9194" y="21560"/>
                    <a:pt x="8519" y="21510"/>
                  </a:cubicBezTo>
                  <a:cubicBezTo>
                    <a:pt x="7699" y="21448"/>
                    <a:pt x="6883" y="21349"/>
                    <a:pt x="6076" y="21190"/>
                  </a:cubicBezTo>
                  <a:cubicBezTo>
                    <a:pt x="5309" y="21038"/>
                    <a:pt x="4557" y="20834"/>
                    <a:pt x="3829" y="20540"/>
                  </a:cubicBezTo>
                  <a:cubicBezTo>
                    <a:pt x="3154" y="20267"/>
                    <a:pt x="2517" y="19924"/>
                    <a:pt x="1944" y="19461"/>
                  </a:cubicBezTo>
                  <a:cubicBezTo>
                    <a:pt x="1121" y="18795"/>
                    <a:pt x="541" y="17957"/>
                    <a:pt x="245" y="16918"/>
                  </a:cubicBezTo>
                  <a:cubicBezTo>
                    <a:pt x="130" y="16515"/>
                    <a:pt x="62" y="16103"/>
                    <a:pt x="34" y="15684"/>
                  </a:cubicBezTo>
                  <a:cubicBezTo>
                    <a:pt x="28" y="15595"/>
                    <a:pt x="12" y="15507"/>
                    <a:pt x="0" y="15418"/>
                  </a:cubicBezTo>
                  <a:cubicBezTo>
                    <a:pt x="0" y="15275"/>
                    <a:pt x="0" y="15132"/>
                    <a:pt x="0" y="14990"/>
                  </a:cubicBezTo>
                  <a:cubicBezTo>
                    <a:pt x="9" y="14932"/>
                    <a:pt x="24" y="14875"/>
                    <a:pt x="27" y="14816"/>
                  </a:cubicBezTo>
                  <a:cubicBezTo>
                    <a:pt x="62" y="14139"/>
                    <a:pt x="174" y="13473"/>
                    <a:pt x="337" y="12816"/>
                  </a:cubicBezTo>
                  <a:cubicBezTo>
                    <a:pt x="559" y="11922"/>
                    <a:pt x="866" y="11057"/>
                    <a:pt x="1225" y="10212"/>
                  </a:cubicBezTo>
                  <a:cubicBezTo>
                    <a:pt x="1746" y="8981"/>
                    <a:pt x="2363" y="7801"/>
                    <a:pt x="3036" y="6651"/>
                  </a:cubicBezTo>
                  <a:cubicBezTo>
                    <a:pt x="3688" y="5538"/>
                    <a:pt x="4394" y="4464"/>
                    <a:pt x="5204" y="3465"/>
                  </a:cubicBezTo>
                  <a:cubicBezTo>
                    <a:pt x="5753" y="2789"/>
                    <a:pt x="6344" y="2155"/>
                    <a:pt x="7010" y="1599"/>
                  </a:cubicBezTo>
                  <a:cubicBezTo>
                    <a:pt x="7544" y="1152"/>
                    <a:pt x="8116" y="766"/>
                    <a:pt x="8747" y="479"/>
                  </a:cubicBezTo>
                  <a:cubicBezTo>
                    <a:pt x="9265" y="244"/>
                    <a:pt x="9803" y="87"/>
                    <a:pt x="10368" y="32"/>
                  </a:cubicBezTo>
                  <a:cubicBezTo>
                    <a:pt x="10461" y="23"/>
                    <a:pt x="10553" y="11"/>
                    <a:pt x="10646" y="0"/>
                  </a:cubicBezTo>
                  <a:cubicBezTo>
                    <a:pt x="10755" y="0"/>
                    <a:pt x="10863" y="0"/>
                    <a:pt x="10972" y="0"/>
                  </a:cubicBezTo>
                  <a:cubicBezTo>
                    <a:pt x="10999" y="5"/>
                    <a:pt x="11025" y="13"/>
                    <a:pt x="11052" y="15"/>
                  </a:cubicBezTo>
                  <a:cubicBezTo>
                    <a:pt x="11211" y="33"/>
                    <a:pt x="11371" y="43"/>
                    <a:pt x="11529" y="68"/>
                  </a:cubicBezTo>
                  <a:cubicBezTo>
                    <a:pt x="12160" y="165"/>
                    <a:pt x="12750" y="387"/>
                    <a:pt x="13311" y="696"/>
                  </a:cubicBezTo>
                  <a:cubicBezTo>
                    <a:pt x="14032" y="1093"/>
                    <a:pt x="14670" y="1607"/>
                    <a:pt x="15261" y="2185"/>
                  </a:cubicBezTo>
                  <a:cubicBezTo>
                    <a:pt x="15902" y="2811"/>
                    <a:pt x="16477" y="3498"/>
                    <a:pt x="17005" y="4225"/>
                  </a:cubicBezTo>
                  <a:cubicBezTo>
                    <a:pt x="18227" y="5906"/>
                    <a:pt x="19254" y="7707"/>
                    <a:pt x="20128" y="9601"/>
                  </a:cubicBezTo>
                  <a:cubicBezTo>
                    <a:pt x="20596" y="10615"/>
                    <a:pt x="20991" y="11657"/>
                    <a:pt x="21264" y="12744"/>
                  </a:cubicBezTo>
                  <a:cubicBezTo>
                    <a:pt x="21441" y="13445"/>
                    <a:pt x="21573" y="14154"/>
                    <a:pt x="21585" y="14881"/>
                  </a:cubicBezTo>
                  <a:cubicBezTo>
                    <a:pt x="21586" y="14918"/>
                    <a:pt x="21595" y="14954"/>
                    <a:pt x="21600" y="14990"/>
                  </a:cubicBezTo>
                  <a:close/>
                  <a:moveTo>
                    <a:pt x="21600" y="14990"/>
                  </a:moveTo>
                </a:path>
              </a:pathLst>
            </a:custGeom>
            <a:noFill/>
            <a:ln w="165100" cap="flat">
              <a:gradFill>
                <a:gsLst>
                  <a:gs pos="0">
                    <a:schemeClr val="accent4">
                      <a:lumMod val="20000"/>
                      <a:lumOff val="80000"/>
                    </a:schemeClr>
                  </a:gs>
                  <a:gs pos="100000">
                    <a:schemeClr val="accent2">
                      <a:alpha val="50000"/>
                    </a:schemeClr>
                  </a:gs>
                </a:gsLst>
                <a:lin ang="2700000" scaled="0"/>
              </a:gradFill>
              <a:miter lim="800000"/>
              <a:headEnd type="none" w="med" len="med"/>
              <a:tailEnd type="none" w="med" len="med"/>
            </a:ln>
          </p:spPr>
          <p:txBody>
            <a:bodyPr lIns="0" tIns="0" rIns="0" bIns="0"/>
            <a:lstStyle/>
            <a:p>
              <a:endParaRPr lang="en-US" dirty="0"/>
            </a:p>
          </p:txBody>
        </p:sp>
      </p:grpSp>
      <p:grpSp>
        <p:nvGrpSpPr>
          <p:cNvPr id="35" name="Группа 34">
            <a:extLst>
              <a:ext uri="{FF2B5EF4-FFF2-40B4-BE49-F238E27FC236}">
                <a16:creationId xmlns:a16="http://schemas.microsoft.com/office/drawing/2014/main" id="{CC7F67BE-8E15-B743-95B8-0B8317381819}"/>
              </a:ext>
            </a:extLst>
          </p:cNvPr>
          <p:cNvGrpSpPr/>
          <p:nvPr/>
        </p:nvGrpSpPr>
        <p:grpSpPr>
          <a:xfrm>
            <a:off x="5663524" y="3209903"/>
            <a:ext cx="2482526" cy="2881062"/>
            <a:chOff x="6153748" y="3773985"/>
            <a:chExt cx="2482526" cy="2881062"/>
          </a:xfrm>
        </p:grpSpPr>
        <p:sp>
          <p:nvSpPr>
            <p:cNvPr id="9" name="Content Placeholder 2">
              <a:extLst>
                <a:ext uri="{FF2B5EF4-FFF2-40B4-BE49-F238E27FC236}">
                  <a16:creationId xmlns:a16="http://schemas.microsoft.com/office/drawing/2014/main" id="{4D013BE6-BA2B-DD49-953D-C99CC7C262D7}"/>
                </a:ext>
              </a:extLst>
            </p:cNvPr>
            <p:cNvSpPr txBox="1">
              <a:spLocks/>
            </p:cNvSpPr>
            <p:nvPr/>
          </p:nvSpPr>
          <p:spPr>
            <a:xfrm>
              <a:off x="6153748" y="5174165"/>
              <a:ext cx="2482526" cy="148088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None/>
              </a:pPr>
              <a:r>
                <a:rPr lang="en-GB" sz="1200" b="1" spc="100" dirty="0">
                  <a:solidFill>
                    <a:schemeClr val="bg1"/>
                  </a:solidFill>
                  <a:latin typeface="Roboto" panose="02000000000000000000" pitchFamily="2" charset="0"/>
                  <a:ea typeface="Roboto" panose="02000000000000000000" pitchFamily="2" charset="0"/>
                </a:rPr>
                <a:t>Internal auditors </a:t>
              </a:r>
              <a:r>
                <a:rPr lang="en-GB" sz="1200" spc="100" dirty="0">
                  <a:solidFill>
                    <a:schemeClr val="bg1"/>
                  </a:solidFill>
                  <a:latin typeface="Roboto" panose="02000000000000000000" pitchFamily="2" charset="0"/>
                  <a:ea typeface="Roboto" panose="02000000000000000000" pitchFamily="2" charset="0"/>
                </a:rPr>
                <a:t>- </a:t>
              </a:r>
              <a:r>
                <a:rPr lang="en-US" sz="1200" spc="100" dirty="0">
                  <a:solidFill>
                    <a:schemeClr val="bg1"/>
                  </a:solidFill>
                  <a:latin typeface="Roboto" panose="02000000000000000000" pitchFamily="2" charset="0"/>
                  <a:ea typeface="Roboto" panose="02000000000000000000" pitchFamily="2" charset="0"/>
                </a:rPr>
                <a:t>to evaluate and improve the effectiveness of risk management, control, and governance processes.</a:t>
              </a:r>
            </a:p>
          </p:txBody>
        </p:sp>
        <p:pic>
          <p:nvPicPr>
            <p:cNvPr id="16" name="Рисунок 15">
              <a:extLst>
                <a:ext uri="{FF2B5EF4-FFF2-40B4-BE49-F238E27FC236}">
                  <a16:creationId xmlns:a16="http://schemas.microsoft.com/office/drawing/2014/main" id="{9E89C234-15E3-584B-9FBF-AEA7AF471232}"/>
                </a:ext>
              </a:extLst>
            </p:cNvPr>
            <p:cNvPicPr>
              <a:picLocks noChangeAspect="1"/>
            </p:cNvPicPr>
            <p:nvPr/>
          </p:nvPicPr>
          <p:blipFill rotWithShape="1">
            <a:blip r:embed="rId5" cstate="print">
              <a:alphaModFix amt="50000"/>
              <a:duotone>
                <a:prstClr val="black"/>
                <a:schemeClr val="tx1">
                  <a:lumMod val="50000"/>
                  <a:lumOff val="50000"/>
                  <a:tint val="45000"/>
                  <a:satMod val="400000"/>
                </a:schemeClr>
              </a:duotone>
              <a:extLst>
                <a:ext uri="{28A0092B-C50C-407E-A947-70E740481C1C}">
                  <a14:useLocalDpi xmlns:a14="http://schemas.microsoft.com/office/drawing/2010/main" val="0"/>
                </a:ext>
              </a:extLst>
            </a:blip>
            <a:srcRect l="12182" t="1536" r="9993" b="16390"/>
            <a:stretch/>
          </p:blipFill>
          <p:spPr>
            <a:xfrm>
              <a:off x="7211064" y="4154704"/>
              <a:ext cx="392609" cy="414046"/>
            </a:xfrm>
            <a:prstGeom prst="rect">
              <a:avLst/>
            </a:prstGeom>
            <a:solidFill>
              <a:schemeClr val="tx1">
                <a:lumMod val="20000"/>
                <a:lumOff val="80000"/>
              </a:schemeClr>
            </a:solidFill>
          </p:spPr>
        </p:pic>
        <p:sp>
          <p:nvSpPr>
            <p:cNvPr id="30" name="AutoShape 1">
              <a:extLst>
                <a:ext uri="{FF2B5EF4-FFF2-40B4-BE49-F238E27FC236}">
                  <a16:creationId xmlns:a16="http://schemas.microsoft.com/office/drawing/2014/main" id="{F8DCBE83-9B90-9F48-95F8-930FF266A498}"/>
                </a:ext>
              </a:extLst>
            </p:cNvPr>
            <p:cNvSpPr>
              <a:spLocks/>
            </p:cNvSpPr>
            <p:nvPr/>
          </p:nvSpPr>
          <p:spPr bwMode="auto">
            <a:xfrm>
              <a:off x="6841311" y="3773985"/>
              <a:ext cx="1107401" cy="1079523"/>
            </a:xfrm>
            <a:custGeom>
              <a:avLst/>
              <a:gdLst/>
              <a:ahLst/>
              <a:cxnLst/>
              <a:rect l="0" t="0" r="r" b="b"/>
              <a:pathLst>
                <a:path w="21600" h="21600">
                  <a:moveTo>
                    <a:pt x="21600" y="14990"/>
                  </a:moveTo>
                  <a:cubicBezTo>
                    <a:pt x="21600" y="15126"/>
                    <a:pt x="21600" y="15263"/>
                    <a:pt x="21600" y="15399"/>
                  </a:cubicBezTo>
                  <a:cubicBezTo>
                    <a:pt x="21594" y="15445"/>
                    <a:pt x="21584" y="15490"/>
                    <a:pt x="21584" y="15536"/>
                  </a:cubicBezTo>
                  <a:cubicBezTo>
                    <a:pt x="21583" y="15866"/>
                    <a:pt x="21538" y="16191"/>
                    <a:pt x="21471" y="16513"/>
                  </a:cubicBezTo>
                  <a:cubicBezTo>
                    <a:pt x="21274" y="17469"/>
                    <a:pt x="20847" y="18299"/>
                    <a:pt x="20177" y="18995"/>
                  </a:cubicBezTo>
                  <a:cubicBezTo>
                    <a:pt x="19694" y="19496"/>
                    <a:pt x="19133" y="19885"/>
                    <a:pt x="18522" y="20201"/>
                  </a:cubicBezTo>
                  <a:cubicBezTo>
                    <a:pt x="17784" y="20582"/>
                    <a:pt x="17006" y="20844"/>
                    <a:pt x="16205" y="21041"/>
                  </a:cubicBezTo>
                  <a:cubicBezTo>
                    <a:pt x="15549" y="21201"/>
                    <a:pt x="14886" y="21315"/>
                    <a:pt x="14217" y="21398"/>
                  </a:cubicBezTo>
                  <a:cubicBezTo>
                    <a:pt x="13683" y="21465"/>
                    <a:pt x="13147" y="21516"/>
                    <a:pt x="12611" y="21540"/>
                  </a:cubicBezTo>
                  <a:cubicBezTo>
                    <a:pt x="12079" y="21565"/>
                    <a:pt x="11548" y="21574"/>
                    <a:pt x="11017" y="21590"/>
                  </a:cubicBezTo>
                  <a:cubicBezTo>
                    <a:pt x="10990" y="21591"/>
                    <a:pt x="10963" y="21597"/>
                    <a:pt x="10936" y="21600"/>
                  </a:cubicBezTo>
                  <a:cubicBezTo>
                    <a:pt x="10845" y="21600"/>
                    <a:pt x="10755" y="21600"/>
                    <a:pt x="10664" y="21600"/>
                  </a:cubicBezTo>
                  <a:cubicBezTo>
                    <a:pt x="10625" y="21597"/>
                    <a:pt x="10586" y="21591"/>
                    <a:pt x="10547" y="21590"/>
                  </a:cubicBezTo>
                  <a:cubicBezTo>
                    <a:pt x="9871" y="21583"/>
                    <a:pt x="9194" y="21560"/>
                    <a:pt x="8519" y="21510"/>
                  </a:cubicBezTo>
                  <a:cubicBezTo>
                    <a:pt x="7699" y="21448"/>
                    <a:pt x="6883" y="21349"/>
                    <a:pt x="6076" y="21190"/>
                  </a:cubicBezTo>
                  <a:cubicBezTo>
                    <a:pt x="5309" y="21038"/>
                    <a:pt x="4557" y="20834"/>
                    <a:pt x="3829" y="20540"/>
                  </a:cubicBezTo>
                  <a:cubicBezTo>
                    <a:pt x="3154" y="20267"/>
                    <a:pt x="2517" y="19924"/>
                    <a:pt x="1944" y="19461"/>
                  </a:cubicBezTo>
                  <a:cubicBezTo>
                    <a:pt x="1121" y="18795"/>
                    <a:pt x="541" y="17957"/>
                    <a:pt x="245" y="16918"/>
                  </a:cubicBezTo>
                  <a:cubicBezTo>
                    <a:pt x="130" y="16515"/>
                    <a:pt x="62" y="16103"/>
                    <a:pt x="34" y="15684"/>
                  </a:cubicBezTo>
                  <a:cubicBezTo>
                    <a:pt x="28" y="15595"/>
                    <a:pt x="12" y="15507"/>
                    <a:pt x="0" y="15418"/>
                  </a:cubicBezTo>
                  <a:cubicBezTo>
                    <a:pt x="0" y="15275"/>
                    <a:pt x="0" y="15132"/>
                    <a:pt x="0" y="14990"/>
                  </a:cubicBezTo>
                  <a:cubicBezTo>
                    <a:pt x="9" y="14932"/>
                    <a:pt x="24" y="14875"/>
                    <a:pt x="27" y="14816"/>
                  </a:cubicBezTo>
                  <a:cubicBezTo>
                    <a:pt x="62" y="14139"/>
                    <a:pt x="174" y="13473"/>
                    <a:pt x="337" y="12816"/>
                  </a:cubicBezTo>
                  <a:cubicBezTo>
                    <a:pt x="559" y="11922"/>
                    <a:pt x="866" y="11057"/>
                    <a:pt x="1225" y="10212"/>
                  </a:cubicBezTo>
                  <a:cubicBezTo>
                    <a:pt x="1746" y="8981"/>
                    <a:pt x="2363" y="7801"/>
                    <a:pt x="3036" y="6651"/>
                  </a:cubicBezTo>
                  <a:cubicBezTo>
                    <a:pt x="3688" y="5538"/>
                    <a:pt x="4394" y="4464"/>
                    <a:pt x="5204" y="3465"/>
                  </a:cubicBezTo>
                  <a:cubicBezTo>
                    <a:pt x="5753" y="2789"/>
                    <a:pt x="6344" y="2155"/>
                    <a:pt x="7010" y="1599"/>
                  </a:cubicBezTo>
                  <a:cubicBezTo>
                    <a:pt x="7544" y="1152"/>
                    <a:pt x="8116" y="766"/>
                    <a:pt x="8747" y="479"/>
                  </a:cubicBezTo>
                  <a:cubicBezTo>
                    <a:pt x="9265" y="244"/>
                    <a:pt x="9803" y="87"/>
                    <a:pt x="10368" y="32"/>
                  </a:cubicBezTo>
                  <a:cubicBezTo>
                    <a:pt x="10461" y="23"/>
                    <a:pt x="10553" y="11"/>
                    <a:pt x="10646" y="0"/>
                  </a:cubicBezTo>
                  <a:cubicBezTo>
                    <a:pt x="10755" y="0"/>
                    <a:pt x="10863" y="0"/>
                    <a:pt x="10972" y="0"/>
                  </a:cubicBezTo>
                  <a:cubicBezTo>
                    <a:pt x="10999" y="5"/>
                    <a:pt x="11025" y="13"/>
                    <a:pt x="11052" y="15"/>
                  </a:cubicBezTo>
                  <a:cubicBezTo>
                    <a:pt x="11211" y="33"/>
                    <a:pt x="11371" y="43"/>
                    <a:pt x="11529" y="68"/>
                  </a:cubicBezTo>
                  <a:cubicBezTo>
                    <a:pt x="12160" y="165"/>
                    <a:pt x="12750" y="387"/>
                    <a:pt x="13311" y="696"/>
                  </a:cubicBezTo>
                  <a:cubicBezTo>
                    <a:pt x="14032" y="1093"/>
                    <a:pt x="14670" y="1607"/>
                    <a:pt x="15261" y="2185"/>
                  </a:cubicBezTo>
                  <a:cubicBezTo>
                    <a:pt x="15902" y="2811"/>
                    <a:pt x="16477" y="3498"/>
                    <a:pt x="17005" y="4225"/>
                  </a:cubicBezTo>
                  <a:cubicBezTo>
                    <a:pt x="18227" y="5906"/>
                    <a:pt x="19254" y="7707"/>
                    <a:pt x="20128" y="9601"/>
                  </a:cubicBezTo>
                  <a:cubicBezTo>
                    <a:pt x="20596" y="10615"/>
                    <a:pt x="20991" y="11657"/>
                    <a:pt x="21264" y="12744"/>
                  </a:cubicBezTo>
                  <a:cubicBezTo>
                    <a:pt x="21441" y="13445"/>
                    <a:pt x="21573" y="14154"/>
                    <a:pt x="21585" y="14881"/>
                  </a:cubicBezTo>
                  <a:cubicBezTo>
                    <a:pt x="21586" y="14918"/>
                    <a:pt x="21595" y="14954"/>
                    <a:pt x="21600" y="14990"/>
                  </a:cubicBezTo>
                  <a:close/>
                  <a:moveTo>
                    <a:pt x="21600" y="14990"/>
                  </a:moveTo>
                </a:path>
              </a:pathLst>
            </a:custGeom>
            <a:noFill/>
            <a:ln w="165100" cap="flat">
              <a:gradFill>
                <a:gsLst>
                  <a:gs pos="0">
                    <a:schemeClr val="accent4">
                      <a:lumMod val="20000"/>
                      <a:lumOff val="80000"/>
                    </a:schemeClr>
                  </a:gs>
                  <a:gs pos="100000">
                    <a:schemeClr val="accent2">
                      <a:alpha val="50000"/>
                    </a:schemeClr>
                  </a:gs>
                </a:gsLst>
                <a:lin ang="2700000" scaled="0"/>
              </a:gradFill>
              <a:miter lim="800000"/>
              <a:headEnd type="none" w="med" len="med"/>
              <a:tailEnd type="none" w="med" len="med"/>
            </a:ln>
          </p:spPr>
          <p:txBody>
            <a:bodyPr lIns="0" tIns="0" rIns="0" bIns="0"/>
            <a:lstStyle/>
            <a:p>
              <a:endParaRPr lang="en-US" dirty="0"/>
            </a:p>
          </p:txBody>
        </p:sp>
      </p:grpSp>
      <p:grpSp>
        <p:nvGrpSpPr>
          <p:cNvPr id="36" name="Группа 35">
            <a:extLst>
              <a:ext uri="{FF2B5EF4-FFF2-40B4-BE49-F238E27FC236}">
                <a16:creationId xmlns:a16="http://schemas.microsoft.com/office/drawing/2014/main" id="{30D556B2-DBEA-9242-90BC-CCB616E1EE1A}"/>
              </a:ext>
            </a:extLst>
          </p:cNvPr>
          <p:cNvGrpSpPr/>
          <p:nvPr/>
        </p:nvGrpSpPr>
        <p:grpSpPr>
          <a:xfrm>
            <a:off x="8337006" y="3212749"/>
            <a:ext cx="1991927" cy="2567547"/>
            <a:chOff x="8719520" y="3769169"/>
            <a:chExt cx="1991927" cy="2567547"/>
          </a:xfrm>
        </p:grpSpPr>
        <p:sp>
          <p:nvSpPr>
            <p:cNvPr id="10" name="Content Placeholder 2">
              <a:extLst>
                <a:ext uri="{FF2B5EF4-FFF2-40B4-BE49-F238E27FC236}">
                  <a16:creationId xmlns:a16="http://schemas.microsoft.com/office/drawing/2014/main" id="{34D661EA-37E3-4C49-941B-E11F4665E2E4}"/>
                </a:ext>
              </a:extLst>
            </p:cNvPr>
            <p:cNvSpPr txBox="1">
              <a:spLocks/>
            </p:cNvSpPr>
            <p:nvPr/>
          </p:nvSpPr>
          <p:spPr>
            <a:xfrm>
              <a:off x="8719520" y="5177647"/>
              <a:ext cx="1991927" cy="115906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None/>
              </a:pPr>
              <a:r>
                <a:rPr lang="en-GB" sz="1200" b="1" spc="100" dirty="0">
                  <a:solidFill>
                    <a:schemeClr val="bg1"/>
                  </a:solidFill>
                  <a:latin typeface="Franklin Gothic Book" panose="020B0503020102020204" pitchFamily="34" charset="0"/>
                  <a:ea typeface="Roboto" panose="02000000000000000000" pitchFamily="2" charset="0"/>
                </a:rPr>
                <a:t>Civil societies </a:t>
              </a:r>
              <a:r>
                <a:rPr lang="en-GB" sz="1200" spc="100" dirty="0">
                  <a:solidFill>
                    <a:schemeClr val="bg1"/>
                  </a:solidFill>
                  <a:latin typeface="Franklin Gothic Book" panose="020B0503020102020204" pitchFamily="34" charset="0"/>
                  <a:ea typeface="Roboto" panose="02000000000000000000" pitchFamily="2" charset="0"/>
                </a:rPr>
                <a:t>and </a:t>
              </a:r>
              <a:r>
                <a:rPr lang="en-GB" sz="1200" b="1" spc="100" dirty="0">
                  <a:solidFill>
                    <a:schemeClr val="bg1"/>
                  </a:solidFill>
                  <a:latin typeface="Franklin Gothic Book" panose="020B0503020102020204" pitchFamily="34" charset="0"/>
                  <a:ea typeface="Roboto" panose="02000000000000000000" pitchFamily="2" charset="0"/>
                </a:rPr>
                <a:t>watchdogs</a:t>
              </a:r>
              <a:r>
                <a:rPr lang="en-GB" sz="1200" spc="100" dirty="0">
                  <a:solidFill>
                    <a:schemeClr val="bg1"/>
                  </a:solidFill>
                  <a:latin typeface="Franklin Gothic Book" panose="020B0503020102020204" pitchFamily="34" charset="0"/>
                  <a:ea typeface="Roboto" panose="02000000000000000000" pitchFamily="2" charset="0"/>
                </a:rPr>
                <a:t> involved in public procurement monitoring.</a:t>
              </a:r>
              <a:endParaRPr lang="en-US" sz="1200" spc="100" dirty="0">
                <a:solidFill>
                  <a:schemeClr val="bg1"/>
                </a:solidFill>
                <a:latin typeface="Franklin Gothic Book" panose="020B0503020102020204" pitchFamily="34" charset="0"/>
                <a:ea typeface="Roboto" panose="02000000000000000000" pitchFamily="2" charset="0"/>
              </a:endParaRPr>
            </a:p>
            <a:p>
              <a:pPr algn="ctr">
                <a:lnSpc>
                  <a:spcPct val="100000"/>
                </a:lnSpc>
              </a:pPr>
              <a:endParaRPr lang="en-US" sz="1200" spc="100" dirty="0">
                <a:solidFill>
                  <a:schemeClr val="bg1"/>
                </a:solidFill>
                <a:latin typeface="Franklin Gothic Book" panose="020B0503020102020204" pitchFamily="34" charset="0"/>
                <a:ea typeface="Roboto" panose="02000000000000000000" pitchFamily="2" charset="0"/>
              </a:endParaRPr>
            </a:p>
          </p:txBody>
        </p:sp>
        <p:pic>
          <p:nvPicPr>
            <p:cNvPr id="22" name="Рисунок 21">
              <a:extLst>
                <a:ext uri="{FF2B5EF4-FFF2-40B4-BE49-F238E27FC236}">
                  <a16:creationId xmlns:a16="http://schemas.microsoft.com/office/drawing/2014/main" id="{28BBB455-BF55-9242-9447-6F5C976F7FF0}"/>
                </a:ext>
              </a:extLst>
            </p:cNvPr>
            <p:cNvPicPr>
              <a:picLocks noChangeAspect="1"/>
            </p:cNvPicPr>
            <p:nvPr/>
          </p:nvPicPr>
          <p:blipFill>
            <a:blip r:embed="rId6" cstate="print">
              <a:duotone>
                <a:prstClr val="black"/>
                <a:schemeClr val="accent5">
                  <a:tint val="45000"/>
                  <a:satMod val="400000"/>
                </a:schemeClr>
              </a:duotone>
              <a:extLst>
                <a:ext uri="{BEBA8EAE-BF5A-486C-A8C5-ECC9F3942E4B}">
                  <a14:imgProps xmlns:a14="http://schemas.microsoft.com/office/drawing/2010/main">
                    <a14:imgLayer r:embed="rId7">
                      <a14:imgEffect>
                        <a14:artisticPhotocopy/>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9466803" y="4154704"/>
              <a:ext cx="497361" cy="414046"/>
            </a:xfrm>
            <a:prstGeom prst="rect">
              <a:avLst/>
            </a:prstGeom>
            <a:solidFill>
              <a:schemeClr val="tx1">
                <a:lumMod val="20000"/>
                <a:lumOff val="80000"/>
              </a:schemeClr>
            </a:solidFill>
          </p:spPr>
        </p:pic>
        <p:sp>
          <p:nvSpPr>
            <p:cNvPr id="31" name="AutoShape 1">
              <a:extLst>
                <a:ext uri="{FF2B5EF4-FFF2-40B4-BE49-F238E27FC236}">
                  <a16:creationId xmlns:a16="http://schemas.microsoft.com/office/drawing/2014/main" id="{06021D99-3519-AA48-984B-1B3FF73CA5F9}"/>
                </a:ext>
              </a:extLst>
            </p:cNvPr>
            <p:cNvSpPr>
              <a:spLocks/>
            </p:cNvSpPr>
            <p:nvPr/>
          </p:nvSpPr>
          <p:spPr bwMode="auto">
            <a:xfrm>
              <a:off x="9161783" y="3769169"/>
              <a:ext cx="1107401" cy="1079523"/>
            </a:xfrm>
            <a:custGeom>
              <a:avLst/>
              <a:gdLst/>
              <a:ahLst/>
              <a:cxnLst/>
              <a:rect l="0" t="0" r="r" b="b"/>
              <a:pathLst>
                <a:path w="21600" h="21600">
                  <a:moveTo>
                    <a:pt x="21600" y="14990"/>
                  </a:moveTo>
                  <a:cubicBezTo>
                    <a:pt x="21600" y="15126"/>
                    <a:pt x="21600" y="15263"/>
                    <a:pt x="21600" y="15399"/>
                  </a:cubicBezTo>
                  <a:cubicBezTo>
                    <a:pt x="21594" y="15445"/>
                    <a:pt x="21584" y="15490"/>
                    <a:pt x="21584" y="15536"/>
                  </a:cubicBezTo>
                  <a:cubicBezTo>
                    <a:pt x="21583" y="15866"/>
                    <a:pt x="21538" y="16191"/>
                    <a:pt x="21471" y="16513"/>
                  </a:cubicBezTo>
                  <a:cubicBezTo>
                    <a:pt x="21274" y="17469"/>
                    <a:pt x="20847" y="18299"/>
                    <a:pt x="20177" y="18995"/>
                  </a:cubicBezTo>
                  <a:cubicBezTo>
                    <a:pt x="19694" y="19496"/>
                    <a:pt x="19133" y="19885"/>
                    <a:pt x="18522" y="20201"/>
                  </a:cubicBezTo>
                  <a:cubicBezTo>
                    <a:pt x="17784" y="20582"/>
                    <a:pt x="17006" y="20844"/>
                    <a:pt x="16205" y="21041"/>
                  </a:cubicBezTo>
                  <a:cubicBezTo>
                    <a:pt x="15549" y="21201"/>
                    <a:pt x="14886" y="21315"/>
                    <a:pt x="14217" y="21398"/>
                  </a:cubicBezTo>
                  <a:cubicBezTo>
                    <a:pt x="13683" y="21465"/>
                    <a:pt x="13147" y="21516"/>
                    <a:pt x="12611" y="21540"/>
                  </a:cubicBezTo>
                  <a:cubicBezTo>
                    <a:pt x="12079" y="21565"/>
                    <a:pt x="11548" y="21574"/>
                    <a:pt x="11017" y="21590"/>
                  </a:cubicBezTo>
                  <a:cubicBezTo>
                    <a:pt x="10990" y="21591"/>
                    <a:pt x="10963" y="21597"/>
                    <a:pt x="10936" y="21600"/>
                  </a:cubicBezTo>
                  <a:cubicBezTo>
                    <a:pt x="10845" y="21600"/>
                    <a:pt x="10755" y="21600"/>
                    <a:pt x="10664" y="21600"/>
                  </a:cubicBezTo>
                  <a:cubicBezTo>
                    <a:pt x="10625" y="21597"/>
                    <a:pt x="10586" y="21591"/>
                    <a:pt x="10547" y="21590"/>
                  </a:cubicBezTo>
                  <a:cubicBezTo>
                    <a:pt x="9871" y="21583"/>
                    <a:pt x="9194" y="21560"/>
                    <a:pt x="8519" y="21510"/>
                  </a:cubicBezTo>
                  <a:cubicBezTo>
                    <a:pt x="7699" y="21448"/>
                    <a:pt x="6883" y="21349"/>
                    <a:pt x="6076" y="21190"/>
                  </a:cubicBezTo>
                  <a:cubicBezTo>
                    <a:pt x="5309" y="21038"/>
                    <a:pt x="4557" y="20834"/>
                    <a:pt x="3829" y="20540"/>
                  </a:cubicBezTo>
                  <a:cubicBezTo>
                    <a:pt x="3154" y="20267"/>
                    <a:pt x="2517" y="19924"/>
                    <a:pt x="1944" y="19461"/>
                  </a:cubicBezTo>
                  <a:cubicBezTo>
                    <a:pt x="1121" y="18795"/>
                    <a:pt x="541" y="17957"/>
                    <a:pt x="245" y="16918"/>
                  </a:cubicBezTo>
                  <a:cubicBezTo>
                    <a:pt x="130" y="16515"/>
                    <a:pt x="62" y="16103"/>
                    <a:pt x="34" y="15684"/>
                  </a:cubicBezTo>
                  <a:cubicBezTo>
                    <a:pt x="28" y="15595"/>
                    <a:pt x="12" y="15507"/>
                    <a:pt x="0" y="15418"/>
                  </a:cubicBezTo>
                  <a:cubicBezTo>
                    <a:pt x="0" y="15275"/>
                    <a:pt x="0" y="15132"/>
                    <a:pt x="0" y="14990"/>
                  </a:cubicBezTo>
                  <a:cubicBezTo>
                    <a:pt x="9" y="14932"/>
                    <a:pt x="24" y="14875"/>
                    <a:pt x="27" y="14816"/>
                  </a:cubicBezTo>
                  <a:cubicBezTo>
                    <a:pt x="62" y="14139"/>
                    <a:pt x="174" y="13473"/>
                    <a:pt x="337" y="12816"/>
                  </a:cubicBezTo>
                  <a:cubicBezTo>
                    <a:pt x="559" y="11922"/>
                    <a:pt x="866" y="11057"/>
                    <a:pt x="1225" y="10212"/>
                  </a:cubicBezTo>
                  <a:cubicBezTo>
                    <a:pt x="1746" y="8981"/>
                    <a:pt x="2363" y="7801"/>
                    <a:pt x="3036" y="6651"/>
                  </a:cubicBezTo>
                  <a:cubicBezTo>
                    <a:pt x="3688" y="5538"/>
                    <a:pt x="4394" y="4464"/>
                    <a:pt x="5204" y="3465"/>
                  </a:cubicBezTo>
                  <a:cubicBezTo>
                    <a:pt x="5753" y="2789"/>
                    <a:pt x="6344" y="2155"/>
                    <a:pt x="7010" y="1599"/>
                  </a:cubicBezTo>
                  <a:cubicBezTo>
                    <a:pt x="7544" y="1152"/>
                    <a:pt x="8116" y="766"/>
                    <a:pt x="8747" y="479"/>
                  </a:cubicBezTo>
                  <a:cubicBezTo>
                    <a:pt x="9265" y="244"/>
                    <a:pt x="9803" y="87"/>
                    <a:pt x="10368" y="32"/>
                  </a:cubicBezTo>
                  <a:cubicBezTo>
                    <a:pt x="10461" y="23"/>
                    <a:pt x="10553" y="11"/>
                    <a:pt x="10646" y="0"/>
                  </a:cubicBezTo>
                  <a:cubicBezTo>
                    <a:pt x="10755" y="0"/>
                    <a:pt x="10863" y="0"/>
                    <a:pt x="10972" y="0"/>
                  </a:cubicBezTo>
                  <a:cubicBezTo>
                    <a:pt x="10999" y="5"/>
                    <a:pt x="11025" y="13"/>
                    <a:pt x="11052" y="15"/>
                  </a:cubicBezTo>
                  <a:cubicBezTo>
                    <a:pt x="11211" y="33"/>
                    <a:pt x="11371" y="43"/>
                    <a:pt x="11529" y="68"/>
                  </a:cubicBezTo>
                  <a:cubicBezTo>
                    <a:pt x="12160" y="165"/>
                    <a:pt x="12750" y="387"/>
                    <a:pt x="13311" y="696"/>
                  </a:cubicBezTo>
                  <a:cubicBezTo>
                    <a:pt x="14032" y="1093"/>
                    <a:pt x="14670" y="1607"/>
                    <a:pt x="15261" y="2185"/>
                  </a:cubicBezTo>
                  <a:cubicBezTo>
                    <a:pt x="15902" y="2811"/>
                    <a:pt x="16477" y="3498"/>
                    <a:pt x="17005" y="4225"/>
                  </a:cubicBezTo>
                  <a:cubicBezTo>
                    <a:pt x="18227" y="5906"/>
                    <a:pt x="19254" y="7707"/>
                    <a:pt x="20128" y="9601"/>
                  </a:cubicBezTo>
                  <a:cubicBezTo>
                    <a:pt x="20596" y="10615"/>
                    <a:pt x="20991" y="11657"/>
                    <a:pt x="21264" y="12744"/>
                  </a:cubicBezTo>
                  <a:cubicBezTo>
                    <a:pt x="21441" y="13445"/>
                    <a:pt x="21573" y="14154"/>
                    <a:pt x="21585" y="14881"/>
                  </a:cubicBezTo>
                  <a:cubicBezTo>
                    <a:pt x="21586" y="14918"/>
                    <a:pt x="21595" y="14954"/>
                    <a:pt x="21600" y="14990"/>
                  </a:cubicBezTo>
                  <a:close/>
                  <a:moveTo>
                    <a:pt x="21600" y="14990"/>
                  </a:moveTo>
                </a:path>
              </a:pathLst>
            </a:custGeom>
            <a:noFill/>
            <a:ln w="165100" cap="flat">
              <a:gradFill>
                <a:gsLst>
                  <a:gs pos="0">
                    <a:schemeClr val="accent4">
                      <a:lumMod val="20000"/>
                      <a:lumOff val="80000"/>
                    </a:schemeClr>
                  </a:gs>
                  <a:gs pos="100000">
                    <a:schemeClr val="accent2">
                      <a:alpha val="50000"/>
                    </a:schemeClr>
                  </a:gs>
                </a:gsLst>
                <a:lin ang="2700000" scaled="0"/>
              </a:gradFill>
              <a:miter lim="800000"/>
              <a:headEnd type="none" w="med" len="med"/>
              <a:tailEnd type="none" w="med" len="med"/>
            </a:ln>
          </p:spPr>
          <p:txBody>
            <a:bodyPr lIns="0" tIns="0" rIns="0" bIns="0"/>
            <a:lstStyle/>
            <a:p>
              <a:endParaRPr lang="en-US" dirty="0"/>
            </a:p>
          </p:txBody>
        </p:sp>
      </p:grpSp>
    </p:spTree>
    <p:extLst>
      <p:ext uri="{BB962C8B-B14F-4D97-AF65-F5344CB8AC3E}">
        <p14:creationId xmlns:p14="http://schemas.microsoft.com/office/powerpoint/2010/main" val="1457827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791D54-F93A-46C1-A799-EC9548C9A8D9}"/>
              </a:ext>
            </a:extLst>
          </p:cNvPr>
          <p:cNvSpPr>
            <a:spLocks noGrp="1"/>
          </p:cNvSpPr>
          <p:nvPr>
            <p:ph type="title"/>
          </p:nvPr>
        </p:nvSpPr>
        <p:spPr/>
        <p:txBody>
          <a:bodyPr/>
          <a:lstStyle/>
          <a:p>
            <a:r>
              <a:rPr lang="en-GB" dirty="0"/>
              <a:t>4. Ex-ante monitoring benefits (cont.)</a:t>
            </a:r>
          </a:p>
        </p:txBody>
      </p:sp>
      <p:sp>
        <p:nvSpPr>
          <p:cNvPr id="3" name="Date Placeholder 2">
            <a:extLst>
              <a:ext uri="{FF2B5EF4-FFF2-40B4-BE49-F238E27FC236}">
                <a16:creationId xmlns:a16="http://schemas.microsoft.com/office/drawing/2014/main" id="{6FAB9DB9-828C-4D81-8D8E-8D7AE1FE498F}"/>
              </a:ext>
            </a:extLst>
          </p:cNvPr>
          <p:cNvSpPr>
            <a:spLocks noGrp="1"/>
          </p:cNvSpPr>
          <p:nvPr>
            <p:ph type="dt" sz="half" idx="2"/>
          </p:nvPr>
        </p:nvSpPr>
        <p:spPr/>
        <p:txBody>
          <a:bodyPr/>
          <a:lstStyle/>
          <a:p>
            <a:fld id="{4AC23DB2-FB1A-4E43-8F6F-8E1E5CEC6EBA}" type="datetime3">
              <a:rPr lang="en-GB" smtClean="0"/>
              <a:t>10 April, 2019</a:t>
            </a:fld>
            <a:endParaRPr lang="en-GB" dirty="0"/>
          </a:p>
        </p:txBody>
      </p:sp>
      <p:sp>
        <p:nvSpPr>
          <p:cNvPr id="4" name="Footer Placeholder 3">
            <a:extLst>
              <a:ext uri="{FF2B5EF4-FFF2-40B4-BE49-F238E27FC236}">
                <a16:creationId xmlns:a16="http://schemas.microsoft.com/office/drawing/2014/main" id="{D76F3AAB-5F48-4BA5-8D5E-5629783119E2}"/>
              </a:ext>
            </a:extLst>
          </p:cNvPr>
          <p:cNvSpPr>
            <a:spLocks noGrp="1"/>
          </p:cNvSpPr>
          <p:nvPr>
            <p:ph type="ftr" sz="quarter" idx="3"/>
          </p:nvPr>
        </p:nvSpPr>
        <p:spPr/>
        <p:txBody>
          <a:bodyPr/>
          <a:lstStyle/>
          <a:p>
            <a:endParaRPr lang="en-GB" b="1" dirty="0"/>
          </a:p>
        </p:txBody>
      </p:sp>
      <p:sp>
        <p:nvSpPr>
          <p:cNvPr id="5" name="Slide Number Placeholder 4">
            <a:extLst>
              <a:ext uri="{FF2B5EF4-FFF2-40B4-BE49-F238E27FC236}">
                <a16:creationId xmlns:a16="http://schemas.microsoft.com/office/drawing/2014/main" id="{9886A5B0-1986-4090-87BE-7C0219A3BBE9}"/>
              </a:ext>
            </a:extLst>
          </p:cNvPr>
          <p:cNvSpPr>
            <a:spLocks noGrp="1"/>
          </p:cNvSpPr>
          <p:nvPr>
            <p:ph type="sldNum" sz="quarter" idx="4"/>
          </p:nvPr>
        </p:nvSpPr>
        <p:spPr/>
        <p:txBody>
          <a:bodyPr/>
          <a:lstStyle/>
          <a:p>
            <a:fld id="{71F9F866-B438-9445-8D9F-1F8FF6608833}" type="slidenum">
              <a:rPr lang="en-GB" smtClean="0"/>
              <a:pPr/>
              <a:t>16</a:t>
            </a:fld>
            <a:endParaRPr lang="en-GB" dirty="0"/>
          </a:p>
        </p:txBody>
      </p:sp>
      <p:sp>
        <p:nvSpPr>
          <p:cNvPr id="7" name="Text Placeholder 6">
            <a:extLst>
              <a:ext uri="{FF2B5EF4-FFF2-40B4-BE49-F238E27FC236}">
                <a16:creationId xmlns:a16="http://schemas.microsoft.com/office/drawing/2014/main" id="{DEE33E0C-66B3-4AEF-865D-B1B38D57BDC0}"/>
              </a:ext>
            </a:extLst>
          </p:cNvPr>
          <p:cNvSpPr>
            <a:spLocks noGrp="1"/>
          </p:cNvSpPr>
          <p:nvPr>
            <p:ph type="body" sz="quarter" idx="11"/>
          </p:nvPr>
        </p:nvSpPr>
        <p:spPr>
          <a:xfrm>
            <a:off x="767239" y="1462925"/>
            <a:ext cx="10272184" cy="3956050"/>
          </a:xfrm>
        </p:spPr>
        <p:txBody>
          <a:bodyPr/>
          <a:lstStyle/>
          <a:p>
            <a:pPr marL="342900" indent="-342900" algn="l">
              <a:buFont typeface="Wingdings" panose="05000000000000000000" pitchFamily="2" charset="2"/>
              <a:buChar char="ü"/>
            </a:pPr>
            <a:r>
              <a:rPr lang="en-GB" sz="2400" dirty="0"/>
              <a:t>Official monitoring authorities are now able to find abnormal activity within the public procurement much quicker, more accurately and react appropriately.</a:t>
            </a:r>
          </a:p>
          <a:p>
            <a:pPr marL="457200" indent="-457200" algn="l">
              <a:buFont typeface="Wingdings" panose="05000000000000000000" pitchFamily="2" charset="2"/>
              <a:buChar char="ü"/>
            </a:pPr>
            <a:endParaRPr lang="en-GB" sz="2400" dirty="0"/>
          </a:p>
          <a:p>
            <a:pPr marL="358775" indent="-358775" algn="l">
              <a:buFont typeface="Wingdings" panose="05000000000000000000" pitchFamily="2" charset="2"/>
              <a:buChar char="ü"/>
            </a:pPr>
            <a:r>
              <a:rPr lang="en-GB" sz="2400" dirty="0"/>
              <a:t>Already positive signs that the solution will enable profiling and intelligent targeting of procurement activities that should be monitored at any or all stages of the procurement cycle.</a:t>
            </a:r>
          </a:p>
          <a:p>
            <a:pPr marL="457200" indent="-457200" algn="l">
              <a:buFont typeface="Wingdings" panose="05000000000000000000" pitchFamily="2" charset="2"/>
              <a:buChar char="ü"/>
            </a:pPr>
            <a:endParaRPr lang="en-GB" sz="2400" dirty="0"/>
          </a:p>
          <a:p>
            <a:pPr marL="358775" indent="-358775" algn="l">
              <a:buFont typeface="Wingdings" panose="05000000000000000000" pitchFamily="2" charset="2"/>
              <a:buChar char="ü"/>
            </a:pPr>
            <a:r>
              <a:rPr lang="en-GB" sz="2400" dirty="0"/>
              <a:t>The existence of the solution has had a positive impact on the perception of public procurement in Ukraine. </a:t>
            </a:r>
          </a:p>
        </p:txBody>
      </p:sp>
    </p:spTree>
    <p:extLst>
      <p:ext uri="{BB962C8B-B14F-4D97-AF65-F5344CB8AC3E}">
        <p14:creationId xmlns:p14="http://schemas.microsoft.com/office/powerpoint/2010/main" val="35742459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791D54-F93A-46C1-A799-EC9548C9A8D9}"/>
              </a:ext>
            </a:extLst>
          </p:cNvPr>
          <p:cNvSpPr>
            <a:spLocks noGrp="1"/>
          </p:cNvSpPr>
          <p:nvPr>
            <p:ph type="title"/>
          </p:nvPr>
        </p:nvSpPr>
        <p:spPr>
          <a:xfrm>
            <a:off x="459522" y="66367"/>
            <a:ext cx="7871884" cy="1080000"/>
          </a:xfrm>
        </p:spPr>
        <p:txBody>
          <a:bodyPr/>
          <a:lstStyle/>
          <a:p>
            <a:r>
              <a:rPr lang="en-GB" dirty="0"/>
              <a:t>5. Lessons learned so far</a:t>
            </a:r>
          </a:p>
        </p:txBody>
      </p:sp>
      <p:sp>
        <p:nvSpPr>
          <p:cNvPr id="3" name="Date Placeholder 2">
            <a:extLst>
              <a:ext uri="{FF2B5EF4-FFF2-40B4-BE49-F238E27FC236}">
                <a16:creationId xmlns:a16="http://schemas.microsoft.com/office/drawing/2014/main" id="{6FAB9DB9-828C-4D81-8D8E-8D7AE1FE498F}"/>
              </a:ext>
            </a:extLst>
          </p:cNvPr>
          <p:cNvSpPr>
            <a:spLocks noGrp="1"/>
          </p:cNvSpPr>
          <p:nvPr>
            <p:ph type="dt" sz="half" idx="2"/>
          </p:nvPr>
        </p:nvSpPr>
        <p:spPr/>
        <p:txBody>
          <a:bodyPr/>
          <a:lstStyle/>
          <a:p>
            <a:fld id="{4AC23DB2-FB1A-4E43-8F6F-8E1E5CEC6EBA}" type="datetime3">
              <a:rPr lang="en-GB" smtClean="0"/>
              <a:t>10 April, 2019</a:t>
            </a:fld>
            <a:endParaRPr lang="en-GB" dirty="0"/>
          </a:p>
        </p:txBody>
      </p:sp>
      <p:sp>
        <p:nvSpPr>
          <p:cNvPr id="4" name="Footer Placeholder 3">
            <a:extLst>
              <a:ext uri="{FF2B5EF4-FFF2-40B4-BE49-F238E27FC236}">
                <a16:creationId xmlns:a16="http://schemas.microsoft.com/office/drawing/2014/main" id="{D76F3AAB-5F48-4BA5-8D5E-5629783119E2}"/>
              </a:ext>
            </a:extLst>
          </p:cNvPr>
          <p:cNvSpPr>
            <a:spLocks noGrp="1"/>
          </p:cNvSpPr>
          <p:nvPr>
            <p:ph type="ftr" sz="quarter" idx="3"/>
          </p:nvPr>
        </p:nvSpPr>
        <p:spPr/>
        <p:txBody>
          <a:bodyPr/>
          <a:lstStyle/>
          <a:p>
            <a:endParaRPr lang="en-GB" b="1" dirty="0"/>
          </a:p>
        </p:txBody>
      </p:sp>
      <p:sp>
        <p:nvSpPr>
          <p:cNvPr id="5" name="Slide Number Placeholder 4">
            <a:extLst>
              <a:ext uri="{FF2B5EF4-FFF2-40B4-BE49-F238E27FC236}">
                <a16:creationId xmlns:a16="http://schemas.microsoft.com/office/drawing/2014/main" id="{9886A5B0-1986-4090-87BE-7C0219A3BBE9}"/>
              </a:ext>
            </a:extLst>
          </p:cNvPr>
          <p:cNvSpPr>
            <a:spLocks noGrp="1"/>
          </p:cNvSpPr>
          <p:nvPr>
            <p:ph type="sldNum" sz="quarter" idx="4"/>
          </p:nvPr>
        </p:nvSpPr>
        <p:spPr/>
        <p:txBody>
          <a:bodyPr/>
          <a:lstStyle/>
          <a:p>
            <a:fld id="{71F9F866-B438-9445-8D9F-1F8FF6608833}" type="slidenum">
              <a:rPr lang="en-GB" smtClean="0"/>
              <a:pPr/>
              <a:t>17</a:t>
            </a:fld>
            <a:endParaRPr lang="en-GB" dirty="0"/>
          </a:p>
        </p:txBody>
      </p:sp>
      <p:sp>
        <p:nvSpPr>
          <p:cNvPr id="8" name="Text Placeholder 7">
            <a:extLst>
              <a:ext uri="{FF2B5EF4-FFF2-40B4-BE49-F238E27FC236}">
                <a16:creationId xmlns:a16="http://schemas.microsoft.com/office/drawing/2014/main" id="{8B4D9E14-0E98-429D-9023-71CB86330D12}"/>
              </a:ext>
            </a:extLst>
          </p:cNvPr>
          <p:cNvSpPr>
            <a:spLocks noGrp="1"/>
          </p:cNvSpPr>
          <p:nvPr>
            <p:ph type="body" sz="quarter" idx="11"/>
          </p:nvPr>
        </p:nvSpPr>
        <p:spPr>
          <a:xfrm>
            <a:off x="459522" y="1269410"/>
            <a:ext cx="6026187" cy="4817881"/>
          </a:xfrm>
        </p:spPr>
        <p:txBody>
          <a:bodyPr>
            <a:noAutofit/>
          </a:bodyPr>
          <a:lstStyle/>
          <a:p>
            <a:pPr algn="just"/>
            <a:r>
              <a:rPr lang="en-US" sz="2400" dirty="0">
                <a:latin typeface="Franklin Gothic Book" panose="020B0503020102020204" pitchFamily="34" charset="0"/>
              </a:rPr>
              <a:t>Successful implementation of a risk-based monitoring methodology is dependent on:</a:t>
            </a:r>
            <a:r>
              <a:rPr lang="en-GB" sz="2400" dirty="0">
                <a:latin typeface="Franklin Gothic Book" panose="020B0503020102020204" pitchFamily="34" charset="0"/>
              </a:rPr>
              <a:t> </a:t>
            </a:r>
          </a:p>
          <a:p>
            <a:pPr algn="just">
              <a:spcAft>
                <a:spcPts val="0"/>
              </a:spcAft>
            </a:pPr>
            <a:endParaRPr lang="en-GB" sz="2400" dirty="0">
              <a:solidFill>
                <a:srgbClr val="D77700"/>
              </a:solidFill>
              <a:latin typeface="Franklin Gothic Book" panose="020B0503020102020204" pitchFamily="34" charset="0"/>
            </a:endParaRPr>
          </a:p>
          <a:p>
            <a:pPr algn="just">
              <a:spcAft>
                <a:spcPts val="0"/>
              </a:spcAft>
            </a:pPr>
            <a:r>
              <a:rPr lang="en-GB" sz="2400" dirty="0">
                <a:solidFill>
                  <a:srgbClr val="D77700"/>
                </a:solidFill>
                <a:latin typeface="Franklin Gothic Book" panose="020B0503020102020204" pitchFamily="34" charset="0"/>
              </a:rPr>
              <a:t>People: </a:t>
            </a:r>
            <a:r>
              <a:rPr lang="en-US" sz="2400" dirty="0">
                <a:latin typeface="Franklin Gothic Book" panose="020B0503020102020204" pitchFamily="34" charset="0"/>
              </a:rPr>
              <a:t>Government stakeholders are struggling with the implementation of the public procurement risk management system. </a:t>
            </a:r>
          </a:p>
          <a:p>
            <a:pPr algn="just">
              <a:spcAft>
                <a:spcPts val="0"/>
              </a:spcAft>
            </a:pPr>
            <a:r>
              <a:rPr lang="en-US" sz="2400" dirty="0">
                <a:latin typeface="Franklin Gothic Book" panose="020B0503020102020204" pitchFamily="34" charset="0"/>
              </a:rPr>
              <a:t>	</a:t>
            </a:r>
          </a:p>
          <a:p>
            <a:pPr algn="just">
              <a:spcAft>
                <a:spcPts val="0"/>
              </a:spcAft>
            </a:pPr>
            <a:r>
              <a:rPr lang="en-US" sz="2400" b="1" dirty="0">
                <a:solidFill>
                  <a:srgbClr val="FFFF00"/>
                </a:solidFill>
                <a:latin typeface="Franklin Gothic Book" panose="020B0503020102020204" pitchFamily="34" charset="0"/>
              </a:rPr>
              <a:t>Lesson: Necessary to </a:t>
            </a:r>
            <a:r>
              <a:rPr lang="en-GB" sz="2400" b="1" dirty="0">
                <a:solidFill>
                  <a:srgbClr val="FFFF00"/>
                </a:solidFill>
                <a:latin typeface="Franklin Gothic Book" panose="020B0503020102020204" pitchFamily="34" charset="0"/>
              </a:rPr>
              <a:t>enhance risk management capacity of the officials responsible for the monitoring 	and introduce periodical risk assessment of the public procurement system</a:t>
            </a:r>
            <a:r>
              <a:rPr lang="en-US" sz="2400" b="1" dirty="0">
                <a:solidFill>
                  <a:srgbClr val="FFFF00"/>
                </a:solidFill>
                <a:latin typeface="Franklin Gothic Book" panose="020B0503020102020204" pitchFamily="34" charset="0"/>
              </a:rPr>
              <a:t>. </a:t>
            </a:r>
          </a:p>
          <a:p>
            <a:pPr algn="just">
              <a:spcAft>
                <a:spcPts val="0"/>
              </a:spcAft>
            </a:pPr>
            <a:endParaRPr lang="en-US" sz="2400" dirty="0">
              <a:latin typeface="Franklin Gothic Book" panose="020B0503020102020204" pitchFamily="34" charset="0"/>
            </a:endParaRPr>
          </a:p>
        </p:txBody>
      </p:sp>
      <p:pic>
        <p:nvPicPr>
          <p:cNvPr id="10" name="Picture 9" descr="A picture containing silhouette&#10;&#10;Description automatically generated">
            <a:extLst>
              <a:ext uri="{FF2B5EF4-FFF2-40B4-BE49-F238E27FC236}">
                <a16:creationId xmlns:a16="http://schemas.microsoft.com/office/drawing/2014/main" id="{96663CEF-D895-437E-840A-F1552D7EFB5B}"/>
              </a:ext>
            </a:extLst>
          </p:cNvPr>
          <p:cNvPicPr>
            <a:picLocks noChangeAspect="1"/>
          </p:cNvPicPr>
          <p:nvPr/>
        </p:nvPicPr>
        <p:blipFill>
          <a:blip r:embed="rId2">
            <a:lum bright="70000" contrast="-70000"/>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6994649" y="1979022"/>
            <a:ext cx="4774985" cy="3102429"/>
          </a:xfrm>
          <a:prstGeom prst="rect">
            <a:avLst/>
          </a:prstGeom>
        </p:spPr>
      </p:pic>
    </p:spTree>
    <p:extLst>
      <p:ext uri="{BB962C8B-B14F-4D97-AF65-F5344CB8AC3E}">
        <p14:creationId xmlns:p14="http://schemas.microsoft.com/office/powerpoint/2010/main" val="2799883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791D54-F93A-46C1-A799-EC9548C9A8D9}"/>
              </a:ext>
            </a:extLst>
          </p:cNvPr>
          <p:cNvSpPr>
            <a:spLocks noGrp="1"/>
          </p:cNvSpPr>
          <p:nvPr>
            <p:ph type="title"/>
          </p:nvPr>
        </p:nvSpPr>
        <p:spPr>
          <a:xfrm>
            <a:off x="459522" y="66367"/>
            <a:ext cx="7871884" cy="1080000"/>
          </a:xfrm>
        </p:spPr>
        <p:txBody>
          <a:bodyPr/>
          <a:lstStyle/>
          <a:p>
            <a:r>
              <a:rPr lang="en-GB" dirty="0"/>
              <a:t>5. Lessons learned so far (cont)</a:t>
            </a:r>
          </a:p>
        </p:txBody>
      </p:sp>
      <p:sp>
        <p:nvSpPr>
          <p:cNvPr id="3" name="Date Placeholder 2">
            <a:extLst>
              <a:ext uri="{FF2B5EF4-FFF2-40B4-BE49-F238E27FC236}">
                <a16:creationId xmlns:a16="http://schemas.microsoft.com/office/drawing/2014/main" id="{6FAB9DB9-828C-4D81-8D8E-8D7AE1FE498F}"/>
              </a:ext>
            </a:extLst>
          </p:cNvPr>
          <p:cNvSpPr>
            <a:spLocks noGrp="1"/>
          </p:cNvSpPr>
          <p:nvPr>
            <p:ph type="dt" sz="half" idx="2"/>
          </p:nvPr>
        </p:nvSpPr>
        <p:spPr/>
        <p:txBody>
          <a:bodyPr/>
          <a:lstStyle/>
          <a:p>
            <a:fld id="{4AC23DB2-FB1A-4E43-8F6F-8E1E5CEC6EBA}" type="datetime3">
              <a:rPr lang="en-GB" smtClean="0"/>
              <a:t>10 April, 2019</a:t>
            </a:fld>
            <a:endParaRPr lang="en-GB" dirty="0"/>
          </a:p>
        </p:txBody>
      </p:sp>
      <p:sp>
        <p:nvSpPr>
          <p:cNvPr id="4" name="Footer Placeholder 3">
            <a:extLst>
              <a:ext uri="{FF2B5EF4-FFF2-40B4-BE49-F238E27FC236}">
                <a16:creationId xmlns:a16="http://schemas.microsoft.com/office/drawing/2014/main" id="{D76F3AAB-5F48-4BA5-8D5E-5629783119E2}"/>
              </a:ext>
            </a:extLst>
          </p:cNvPr>
          <p:cNvSpPr>
            <a:spLocks noGrp="1"/>
          </p:cNvSpPr>
          <p:nvPr>
            <p:ph type="ftr" sz="quarter" idx="3"/>
          </p:nvPr>
        </p:nvSpPr>
        <p:spPr/>
        <p:txBody>
          <a:bodyPr/>
          <a:lstStyle/>
          <a:p>
            <a:endParaRPr lang="en-GB" b="1" dirty="0"/>
          </a:p>
        </p:txBody>
      </p:sp>
      <p:sp>
        <p:nvSpPr>
          <p:cNvPr id="5" name="Slide Number Placeholder 4">
            <a:extLst>
              <a:ext uri="{FF2B5EF4-FFF2-40B4-BE49-F238E27FC236}">
                <a16:creationId xmlns:a16="http://schemas.microsoft.com/office/drawing/2014/main" id="{9886A5B0-1986-4090-87BE-7C0219A3BBE9}"/>
              </a:ext>
            </a:extLst>
          </p:cNvPr>
          <p:cNvSpPr>
            <a:spLocks noGrp="1"/>
          </p:cNvSpPr>
          <p:nvPr>
            <p:ph type="sldNum" sz="quarter" idx="4"/>
          </p:nvPr>
        </p:nvSpPr>
        <p:spPr/>
        <p:txBody>
          <a:bodyPr/>
          <a:lstStyle/>
          <a:p>
            <a:fld id="{71F9F866-B438-9445-8D9F-1F8FF6608833}" type="slidenum">
              <a:rPr lang="en-GB" smtClean="0"/>
              <a:pPr/>
              <a:t>18</a:t>
            </a:fld>
            <a:endParaRPr lang="en-GB" dirty="0"/>
          </a:p>
        </p:txBody>
      </p:sp>
      <p:sp>
        <p:nvSpPr>
          <p:cNvPr id="8" name="Text Placeholder 7">
            <a:extLst>
              <a:ext uri="{FF2B5EF4-FFF2-40B4-BE49-F238E27FC236}">
                <a16:creationId xmlns:a16="http://schemas.microsoft.com/office/drawing/2014/main" id="{8B4D9E14-0E98-429D-9023-71CB86330D12}"/>
              </a:ext>
            </a:extLst>
          </p:cNvPr>
          <p:cNvSpPr>
            <a:spLocks noGrp="1"/>
          </p:cNvSpPr>
          <p:nvPr>
            <p:ph type="body" sz="quarter" idx="11"/>
          </p:nvPr>
        </p:nvSpPr>
        <p:spPr>
          <a:xfrm>
            <a:off x="529046" y="1079999"/>
            <a:ext cx="5649685" cy="3956050"/>
          </a:xfrm>
        </p:spPr>
        <p:txBody>
          <a:bodyPr>
            <a:noAutofit/>
          </a:bodyPr>
          <a:lstStyle/>
          <a:p>
            <a:pPr algn="just">
              <a:spcAft>
                <a:spcPts val="0"/>
              </a:spcAft>
            </a:pPr>
            <a:endParaRPr lang="en-US" sz="3200" dirty="0">
              <a:latin typeface="Franklin Gothic Book" panose="020B0503020102020204" pitchFamily="34" charset="0"/>
            </a:endParaRPr>
          </a:p>
          <a:p>
            <a:pPr algn="just"/>
            <a:r>
              <a:rPr lang="en-US" sz="2400" dirty="0">
                <a:solidFill>
                  <a:srgbClr val="D77700"/>
                </a:solidFill>
                <a:latin typeface="Franklin Gothic Book" panose="020B0503020102020204" pitchFamily="34" charset="0"/>
              </a:rPr>
              <a:t>Process:</a:t>
            </a:r>
            <a:r>
              <a:rPr lang="en-US" sz="2400" dirty="0">
                <a:latin typeface="Franklin Gothic Book" panose="020B0503020102020204" pitchFamily="34" charset="0"/>
              </a:rPr>
              <a:t> To build the uniformed automated risk-based monitoring approach to the procurement transactions in Prozorro system was challenging due to the risk specific nature of the project and the source of the data. 		</a:t>
            </a:r>
          </a:p>
          <a:p>
            <a:pPr algn="just"/>
            <a:endParaRPr lang="en-US" sz="2400" dirty="0">
              <a:latin typeface="Franklin Gothic Book" panose="020B0503020102020204" pitchFamily="34" charset="0"/>
            </a:endParaRPr>
          </a:p>
          <a:p>
            <a:pPr algn="just"/>
            <a:r>
              <a:rPr lang="en-US" sz="2400" b="1" dirty="0">
                <a:solidFill>
                  <a:srgbClr val="FFFF00"/>
                </a:solidFill>
                <a:latin typeface="Franklin Gothic Book" panose="020B0503020102020204" pitchFamily="34" charset="0"/>
              </a:rPr>
              <a:t>Lesson: The next phase should incorporate this experience into the methodology for the roll out.</a:t>
            </a:r>
          </a:p>
          <a:p>
            <a:pPr algn="just">
              <a:spcAft>
                <a:spcPts val="0"/>
              </a:spcAft>
            </a:pPr>
            <a:endParaRPr lang="en-US" sz="2400" dirty="0">
              <a:solidFill>
                <a:srgbClr val="D77700"/>
              </a:solidFill>
              <a:latin typeface="Franklin Gothic Book" panose="020B0503020102020204" pitchFamily="34" charset="0"/>
            </a:endParaRPr>
          </a:p>
        </p:txBody>
      </p:sp>
      <p:pic>
        <p:nvPicPr>
          <p:cNvPr id="7" name="Picture 6" descr="A picture containing accessory&#10;&#10;Description automatically generated">
            <a:extLst>
              <a:ext uri="{FF2B5EF4-FFF2-40B4-BE49-F238E27FC236}">
                <a16:creationId xmlns:a16="http://schemas.microsoft.com/office/drawing/2014/main" id="{B2A23BCC-6AC2-49AB-9C7C-CD9B3E4B77F8}"/>
              </a:ext>
            </a:extLst>
          </p:cNvPr>
          <p:cNvPicPr>
            <a:picLocks noChangeAspect="1"/>
          </p:cNvPicPr>
          <p:nvPr/>
        </p:nvPicPr>
        <p:blipFill>
          <a:blip r:embed="rId2">
            <a:duotone>
              <a:prstClr val="black"/>
              <a:schemeClr val="accent6">
                <a:tint val="45000"/>
                <a:satMod val="400000"/>
              </a:schemeClr>
            </a:duotone>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7277317" y="1737358"/>
            <a:ext cx="3762106" cy="3605351"/>
          </a:xfrm>
          <a:prstGeom prst="rect">
            <a:avLst/>
          </a:prstGeom>
        </p:spPr>
      </p:pic>
    </p:spTree>
    <p:extLst>
      <p:ext uri="{BB962C8B-B14F-4D97-AF65-F5344CB8AC3E}">
        <p14:creationId xmlns:p14="http://schemas.microsoft.com/office/powerpoint/2010/main" val="24298486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791D54-F93A-46C1-A799-EC9548C9A8D9}"/>
              </a:ext>
            </a:extLst>
          </p:cNvPr>
          <p:cNvSpPr>
            <a:spLocks noGrp="1"/>
          </p:cNvSpPr>
          <p:nvPr>
            <p:ph type="title"/>
          </p:nvPr>
        </p:nvSpPr>
        <p:spPr>
          <a:xfrm>
            <a:off x="459522" y="66367"/>
            <a:ext cx="7871884" cy="1080000"/>
          </a:xfrm>
        </p:spPr>
        <p:txBody>
          <a:bodyPr/>
          <a:lstStyle/>
          <a:p>
            <a:r>
              <a:rPr lang="en-GB" dirty="0"/>
              <a:t>5. Lessons learned so far (cont)</a:t>
            </a:r>
          </a:p>
        </p:txBody>
      </p:sp>
      <p:sp>
        <p:nvSpPr>
          <p:cNvPr id="3" name="Date Placeholder 2">
            <a:extLst>
              <a:ext uri="{FF2B5EF4-FFF2-40B4-BE49-F238E27FC236}">
                <a16:creationId xmlns:a16="http://schemas.microsoft.com/office/drawing/2014/main" id="{6FAB9DB9-828C-4D81-8D8E-8D7AE1FE498F}"/>
              </a:ext>
            </a:extLst>
          </p:cNvPr>
          <p:cNvSpPr>
            <a:spLocks noGrp="1"/>
          </p:cNvSpPr>
          <p:nvPr>
            <p:ph type="dt" sz="half" idx="2"/>
          </p:nvPr>
        </p:nvSpPr>
        <p:spPr/>
        <p:txBody>
          <a:bodyPr/>
          <a:lstStyle/>
          <a:p>
            <a:fld id="{4AC23DB2-FB1A-4E43-8F6F-8E1E5CEC6EBA}" type="datetime3">
              <a:rPr lang="en-GB" smtClean="0"/>
              <a:t>10 April, 2019</a:t>
            </a:fld>
            <a:endParaRPr lang="en-GB" dirty="0"/>
          </a:p>
        </p:txBody>
      </p:sp>
      <p:sp>
        <p:nvSpPr>
          <p:cNvPr id="4" name="Footer Placeholder 3">
            <a:extLst>
              <a:ext uri="{FF2B5EF4-FFF2-40B4-BE49-F238E27FC236}">
                <a16:creationId xmlns:a16="http://schemas.microsoft.com/office/drawing/2014/main" id="{D76F3AAB-5F48-4BA5-8D5E-5629783119E2}"/>
              </a:ext>
            </a:extLst>
          </p:cNvPr>
          <p:cNvSpPr>
            <a:spLocks noGrp="1"/>
          </p:cNvSpPr>
          <p:nvPr>
            <p:ph type="ftr" sz="quarter" idx="3"/>
          </p:nvPr>
        </p:nvSpPr>
        <p:spPr/>
        <p:txBody>
          <a:bodyPr/>
          <a:lstStyle/>
          <a:p>
            <a:endParaRPr lang="en-GB" b="1" dirty="0"/>
          </a:p>
        </p:txBody>
      </p:sp>
      <p:sp>
        <p:nvSpPr>
          <p:cNvPr id="5" name="Slide Number Placeholder 4">
            <a:extLst>
              <a:ext uri="{FF2B5EF4-FFF2-40B4-BE49-F238E27FC236}">
                <a16:creationId xmlns:a16="http://schemas.microsoft.com/office/drawing/2014/main" id="{9886A5B0-1986-4090-87BE-7C0219A3BBE9}"/>
              </a:ext>
            </a:extLst>
          </p:cNvPr>
          <p:cNvSpPr>
            <a:spLocks noGrp="1"/>
          </p:cNvSpPr>
          <p:nvPr>
            <p:ph type="sldNum" sz="quarter" idx="4"/>
          </p:nvPr>
        </p:nvSpPr>
        <p:spPr/>
        <p:txBody>
          <a:bodyPr/>
          <a:lstStyle/>
          <a:p>
            <a:fld id="{71F9F866-B438-9445-8D9F-1F8FF6608833}" type="slidenum">
              <a:rPr lang="en-GB" smtClean="0"/>
              <a:pPr/>
              <a:t>19</a:t>
            </a:fld>
            <a:endParaRPr lang="en-GB" dirty="0"/>
          </a:p>
        </p:txBody>
      </p:sp>
      <p:sp>
        <p:nvSpPr>
          <p:cNvPr id="8" name="Text Placeholder 7">
            <a:extLst>
              <a:ext uri="{FF2B5EF4-FFF2-40B4-BE49-F238E27FC236}">
                <a16:creationId xmlns:a16="http://schemas.microsoft.com/office/drawing/2014/main" id="{8B4D9E14-0E98-429D-9023-71CB86330D12}"/>
              </a:ext>
            </a:extLst>
          </p:cNvPr>
          <p:cNvSpPr>
            <a:spLocks noGrp="1"/>
          </p:cNvSpPr>
          <p:nvPr>
            <p:ph type="body" sz="quarter" idx="11"/>
          </p:nvPr>
        </p:nvSpPr>
        <p:spPr>
          <a:xfrm>
            <a:off x="535577" y="1465353"/>
            <a:ext cx="5525589" cy="3956050"/>
          </a:xfrm>
        </p:spPr>
        <p:txBody>
          <a:bodyPr>
            <a:noAutofit/>
          </a:bodyPr>
          <a:lstStyle/>
          <a:p>
            <a:pPr algn="just">
              <a:spcAft>
                <a:spcPts val="0"/>
              </a:spcAft>
            </a:pPr>
            <a:r>
              <a:rPr lang="en-US" sz="2400" dirty="0">
                <a:solidFill>
                  <a:srgbClr val="D77700"/>
                </a:solidFill>
                <a:latin typeface="Franklin Gothic Book" panose="020B0503020102020204" pitchFamily="34" charset="0"/>
              </a:rPr>
              <a:t>Technologies: </a:t>
            </a:r>
            <a:r>
              <a:rPr lang="en-US" sz="2400" dirty="0">
                <a:latin typeface="Franklin Gothic Book" panose="020B0503020102020204" pitchFamily="34" charset="0"/>
              </a:rPr>
              <a:t>Data quality and availability is vitally important for any automated risk-based data analytical approach. </a:t>
            </a:r>
          </a:p>
          <a:p>
            <a:pPr algn="just">
              <a:spcAft>
                <a:spcPts val="0"/>
              </a:spcAft>
            </a:pPr>
            <a:endParaRPr lang="en-US" sz="2400" dirty="0">
              <a:latin typeface="Franklin Gothic Book" panose="020B0503020102020204" pitchFamily="34" charset="0"/>
            </a:endParaRPr>
          </a:p>
          <a:p>
            <a:pPr algn="just">
              <a:spcAft>
                <a:spcPts val="0"/>
              </a:spcAft>
            </a:pPr>
            <a:r>
              <a:rPr lang="en-US" sz="2400" b="1" dirty="0">
                <a:solidFill>
                  <a:srgbClr val="FFFF00"/>
                </a:solidFill>
                <a:latin typeface="Franklin Gothic Book" panose="020B0503020102020204" pitchFamily="34" charset="0"/>
              </a:rPr>
              <a:t>Lesson: The technologies should support up to the date monitoring processes and users experience to make it relevant (risk engine + auditors cabinet) </a:t>
            </a:r>
          </a:p>
        </p:txBody>
      </p:sp>
      <p:pic>
        <p:nvPicPr>
          <p:cNvPr id="7" name="Picture 6">
            <a:extLst>
              <a:ext uri="{FF2B5EF4-FFF2-40B4-BE49-F238E27FC236}">
                <a16:creationId xmlns:a16="http://schemas.microsoft.com/office/drawing/2014/main" id="{6FF9B14E-D5D7-47C0-ABF6-EE03F29E6ECD}"/>
              </a:ext>
            </a:extLst>
          </p:cNvPr>
          <p:cNvPicPr>
            <a:picLocks noChangeAspect="1"/>
          </p:cNvPicPr>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6748039" y="1593668"/>
            <a:ext cx="4480504" cy="3089366"/>
          </a:xfrm>
          <a:prstGeom prst="rect">
            <a:avLst/>
          </a:prstGeom>
        </p:spPr>
      </p:pic>
    </p:spTree>
    <p:extLst>
      <p:ext uri="{BB962C8B-B14F-4D97-AF65-F5344CB8AC3E}">
        <p14:creationId xmlns:p14="http://schemas.microsoft.com/office/powerpoint/2010/main" val="36648793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6F2109-14C4-4345-82F9-0864B2671630}"/>
              </a:ext>
            </a:extLst>
          </p:cNvPr>
          <p:cNvSpPr>
            <a:spLocks noGrp="1"/>
          </p:cNvSpPr>
          <p:nvPr>
            <p:ph type="title"/>
          </p:nvPr>
        </p:nvSpPr>
        <p:spPr/>
        <p:txBody>
          <a:bodyPr/>
          <a:lstStyle/>
          <a:p>
            <a:r>
              <a:rPr lang="en-GB" dirty="0"/>
              <a:t>Contents of presentation</a:t>
            </a:r>
          </a:p>
        </p:txBody>
      </p:sp>
      <p:sp>
        <p:nvSpPr>
          <p:cNvPr id="3" name="Date Placeholder 2">
            <a:extLst>
              <a:ext uri="{FF2B5EF4-FFF2-40B4-BE49-F238E27FC236}">
                <a16:creationId xmlns:a16="http://schemas.microsoft.com/office/drawing/2014/main" id="{D4DBF979-0ED0-4FFF-9749-0F09F4421842}"/>
              </a:ext>
            </a:extLst>
          </p:cNvPr>
          <p:cNvSpPr>
            <a:spLocks noGrp="1"/>
          </p:cNvSpPr>
          <p:nvPr>
            <p:ph type="dt" sz="half" idx="2"/>
          </p:nvPr>
        </p:nvSpPr>
        <p:spPr/>
        <p:txBody>
          <a:bodyPr/>
          <a:lstStyle/>
          <a:p>
            <a:fld id="{4AC23DB2-FB1A-4E43-8F6F-8E1E5CEC6EBA}" type="datetime3">
              <a:rPr lang="en-GB" smtClean="0"/>
              <a:t>10 April, 2019</a:t>
            </a:fld>
            <a:endParaRPr lang="en-GB" dirty="0"/>
          </a:p>
        </p:txBody>
      </p:sp>
      <p:sp>
        <p:nvSpPr>
          <p:cNvPr id="4" name="Footer Placeholder 3">
            <a:extLst>
              <a:ext uri="{FF2B5EF4-FFF2-40B4-BE49-F238E27FC236}">
                <a16:creationId xmlns:a16="http://schemas.microsoft.com/office/drawing/2014/main" id="{38F43426-FF05-44EE-8481-A4BD8CB7999A}"/>
              </a:ext>
            </a:extLst>
          </p:cNvPr>
          <p:cNvSpPr>
            <a:spLocks noGrp="1"/>
          </p:cNvSpPr>
          <p:nvPr>
            <p:ph type="ftr" sz="quarter" idx="3"/>
          </p:nvPr>
        </p:nvSpPr>
        <p:spPr/>
        <p:txBody>
          <a:bodyPr/>
          <a:lstStyle/>
          <a:p>
            <a:endParaRPr lang="en-GB" b="1" dirty="0"/>
          </a:p>
        </p:txBody>
      </p:sp>
      <p:sp>
        <p:nvSpPr>
          <p:cNvPr id="5" name="Slide Number Placeholder 4">
            <a:extLst>
              <a:ext uri="{FF2B5EF4-FFF2-40B4-BE49-F238E27FC236}">
                <a16:creationId xmlns:a16="http://schemas.microsoft.com/office/drawing/2014/main" id="{A36C0123-3486-4BC5-A67E-9DE14B7709B4}"/>
              </a:ext>
            </a:extLst>
          </p:cNvPr>
          <p:cNvSpPr>
            <a:spLocks noGrp="1"/>
          </p:cNvSpPr>
          <p:nvPr>
            <p:ph type="sldNum" sz="quarter" idx="4"/>
          </p:nvPr>
        </p:nvSpPr>
        <p:spPr/>
        <p:txBody>
          <a:bodyPr/>
          <a:lstStyle/>
          <a:p>
            <a:fld id="{71F9F866-B438-9445-8D9F-1F8FF6608833}" type="slidenum">
              <a:rPr lang="en-GB" smtClean="0"/>
              <a:pPr/>
              <a:t>2</a:t>
            </a:fld>
            <a:endParaRPr lang="en-GB" dirty="0"/>
          </a:p>
        </p:txBody>
      </p:sp>
      <p:sp>
        <p:nvSpPr>
          <p:cNvPr id="7" name="Text Placeholder 6">
            <a:extLst>
              <a:ext uri="{FF2B5EF4-FFF2-40B4-BE49-F238E27FC236}">
                <a16:creationId xmlns:a16="http://schemas.microsoft.com/office/drawing/2014/main" id="{D6FD4CC6-9038-49D6-9772-2409B554A0AF}"/>
              </a:ext>
            </a:extLst>
          </p:cNvPr>
          <p:cNvSpPr>
            <a:spLocks noGrp="1"/>
          </p:cNvSpPr>
          <p:nvPr>
            <p:ph type="body" sz="quarter" idx="11"/>
          </p:nvPr>
        </p:nvSpPr>
        <p:spPr>
          <a:xfrm>
            <a:off x="615367" y="1549325"/>
            <a:ext cx="10272184" cy="3956050"/>
          </a:xfrm>
        </p:spPr>
        <p:txBody>
          <a:bodyPr/>
          <a:lstStyle/>
          <a:p>
            <a:pPr marL="514350" indent="-514350" algn="l">
              <a:buAutoNum type="arabicPeriod"/>
            </a:pPr>
            <a:r>
              <a:rPr lang="en-GB" dirty="0">
                <a:latin typeface="Franklin Gothic Book" panose="020B0503020102020204" pitchFamily="34" charset="0"/>
              </a:rPr>
              <a:t>Ex-Ante monitoring in Ukraine - the challenges and opportunities</a:t>
            </a:r>
          </a:p>
          <a:p>
            <a:pPr marL="514350" indent="-514350" algn="l">
              <a:buAutoNum type="arabicPeriod"/>
            </a:pPr>
            <a:endParaRPr lang="en-GB" dirty="0">
              <a:latin typeface="Franklin Gothic Book" panose="020B0503020102020204" pitchFamily="34" charset="0"/>
            </a:endParaRPr>
          </a:p>
          <a:p>
            <a:pPr marL="514350" indent="-514350" algn="l">
              <a:buAutoNum type="arabicPeriod"/>
            </a:pPr>
            <a:r>
              <a:rPr lang="en-GB" dirty="0">
                <a:latin typeface="Franklin Gothic Book" panose="020B0503020102020204" pitchFamily="34" charset="0"/>
              </a:rPr>
              <a:t>EBRD Technical Assistance Project</a:t>
            </a:r>
          </a:p>
          <a:p>
            <a:pPr marL="514350" indent="-514350" algn="l">
              <a:buAutoNum type="arabicPeriod"/>
            </a:pPr>
            <a:endParaRPr lang="en-GB" dirty="0">
              <a:latin typeface="Franklin Gothic Book" panose="020B0503020102020204" pitchFamily="34" charset="0"/>
            </a:endParaRPr>
          </a:p>
          <a:p>
            <a:pPr marL="514350" indent="-514350" algn="l">
              <a:buAutoNum type="arabicPeriod"/>
            </a:pPr>
            <a:r>
              <a:rPr lang="en-GB" dirty="0">
                <a:latin typeface="Franklin Gothic Book" panose="020B0503020102020204" pitchFamily="34" charset="0"/>
              </a:rPr>
              <a:t>Solution</a:t>
            </a:r>
          </a:p>
          <a:p>
            <a:pPr marL="514350" indent="-514350" algn="l">
              <a:buAutoNum type="arabicPeriod"/>
            </a:pPr>
            <a:endParaRPr lang="en-GB" dirty="0">
              <a:latin typeface="Franklin Gothic Book" panose="020B0503020102020204" pitchFamily="34" charset="0"/>
            </a:endParaRPr>
          </a:p>
          <a:p>
            <a:pPr marL="514350" indent="-514350" algn="l">
              <a:buAutoNum type="arabicPeriod"/>
            </a:pPr>
            <a:r>
              <a:rPr lang="en-GB" dirty="0">
                <a:latin typeface="Franklin Gothic Book" panose="020B0503020102020204" pitchFamily="34" charset="0"/>
              </a:rPr>
              <a:t>Benefits</a:t>
            </a:r>
          </a:p>
          <a:p>
            <a:pPr marL="514350" indent="-514350" algn="l">
              <a:buAutoNum type="arabicPeriod"/>
            </a:pPr>
            <a:endParaRPr lang="en-GB" dirty="0">
              <a:latin typeface="Franklin Gothic Book" panose="020B0503020102020204" pitchFamily="34" charset="0"/>
            </a:endParaRPr>
          </a:p>
          <a:p>
            <a:pPr marL="514350" indent="-514350" algn="l">
              <a:buAutoNum type="arabicPeriod"/>
            </a:pPr>
            <a:r>
              <a:rPr lang="en-GB" dirty="0">
                <a:latin typeface="Franklin Gothic Book" panose="020B0503020102020204" pitchFamily="34" charset="0"/>
              </a:rPr>
              <a:t>Lessons learned and next steps</a:t>
            </a:r>
          </a:p>
          <a:p>
            <a:pPr marL="514350" indent="-514350" algn="l">
              <a:buAutoNum type="arabicPeriod"/>
            </a:pPr>
            <a:endParaRPr lang="en-GB" dirty="0">
              <a:latin typeface="Franklin Gothic Book" panose="020B0503020102020204" pitchFamily="34" charset="0"/>
            </a:endParaRPr>
          </a:p>
          <a:p>
            <a:pPr algn="l"/>
            <a:endParaRPr lang="en-GB" dirty="0">
              <a:latin typeface="Franklin Gothic Book" panose="020B0503020102020204" pitchFamily="34" charset="0"/>
            </a:endParaRPr>
          </a:p>
        </p:txBody>
      </p:sp>
    </p:spTree>
    <p:extLst>
      <p:ext uri="{BB962C8B-B14F-4D97-AF65-F5344CB8AC3E}">
        <p14:creationId xmlns:p14="http://schemas.microsoft.com/office/powerpoint/2010/main" val="3074048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DFFC7C-8F6D-4EE4-9BE4-C1DA0184BFC3}"/>
              </a:ext>
            </a:extLst>
          </p:cNvPr>
          <p:cNvSpPr>
            <a:spLocks noGrp="1"/>
          </p:cNvSpPr>
          <p:nvPr>
            <p:ph type="title"/>
          </p:nvPr>
        </p:nvSpPr>
        <p:spPr>
          <a:xfrm>
            <a:off x="574800" y="1"/>
            <a:ext cx="8605200" cy="1389600"/>
          </a:xfrm>
        </p:spPr>
        <p:txBody>
          <a:bodyPr>
            <a:normAutofit/>
          </a:bodyPr>
          <a:lstStyle/>
          <a:p>
            <a:pPr>
              <a:lnSpc>
                <a:spcPct val="100000"/>
              </a:lnSpc>
            </a:pPr>
            <a:r>
              <a:rPr lang="en-GB" spc="100" dirty="0">
                <a:ea typeface="Roboto" panose="02000000000000000000" pitchFamily="2" charset="0"/>
              </a:rPr>
              <a:t>5. What is next for automated ex-ante monitoring? </a:t>
            </a:r>
            <a:endParaRPr lang="en-US" spc="100" dirty="0">
              <a:ea typeface="Roboto" panose="02000000000000000000" pitchFamily="2" charset="0"/>
            </a:endParaRPr>
          </a:p>
        </p:txBody>
      </p:sp>
      <p:sp>
        <p:nvSpPr>
          <p:cNvPr id="3" name="Content Placeholder 2">
            <a:extLst>
              <a:ext uri="{FF2B5EF4-FFF2-40B4-BE49-F238E27FC236}">
                <a16:creationId xmlns:a16="http://schemas.microsoft.com/office/drawing/2014/main" id="{BE29A064-BB65-447C-AEE2-BEAB65AED4F6}"/>
              </a:ext>
            </a:extLst>
          </p:cNvPr>
          <p:cNvSpPr>
            <a:spLocks noGrp="1"/>
          </p:cNvSpPr>
          <p:nvPr>
            <p:ph idx="1"/>
          </p:nvPr>
        </p:nvSpPr>
        <p:spPr>
          <a:xfrm>
            <a:off x="1227695" y="1781125"/>
            <a:ext cx="3518065" cy="909277"/>
          </a:xfrm>
        </p:spPr>
        <p:txBody>
          <a:bodyPr>
            <a:normAutofit/>
          </a:bodyPr>
          <a:lstStyle/>
          <a:p>
            <a:pPr marL="0" indent="0" algn="just">
              <a:lnSpc>
                <a:spcPct val="100000"/>
              </a:lnSpc>
              <a:buNone/>
            </a:pPr>
            <a:r>
              <a:rPr lang="en-GB" sz="1600" spc="100" dirty="0">
                <a:latin typeface="Franklin Gothic Book" panose="020B0503020102020204" pitchFamily="34" charset="0"/>
                <a:ea typeface="Roboto" panose="02000000000000000000" pitchFamily="2" charset="0"/>
              </a:rPr>
              <a:t>Evaluate pilot results and amend the solution with lessons learned if any.</a:t>
            </a:r>
          </a:p>
        </p:txBody>
      </p:sp>
      <p:sp>
        <p:nvSpPr>
          <p:cNvPr id="6" name="Shape 3938">
            <a:extLst>
              <a:ext uri="{FF2B5EF4-FFF2-40B4-BE49-F238E27FC236}">
                <a16:creationId xmlns:a16="http://schemas.microsoft.com/office/drawing/2014/main" id="{A8D096D8-BE27-904B-BACC-18907DB86133}"/>
              </a:ext>
            </a:extLst>
          </p:cNvPr>
          <p:cNvSpPr/>
          <p:nvPr/>
        </p:nvSpPr>
        <p:spPr>
          <a:xfrm>
            <a:off x="673225" y="1781125"/>
            <a:ext cx="408532" cy="408532"/>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9674" y="5053"/>
                </a:moveTo>
                <a:cubicBezTo>
                  <a:pt x="9585" y="4965"/>
                  <a:pt x="9462" y="4909"/>
                  <a:pt x="9327" y="4909"/>
                </a:cubicBezTo>
                <a:cubicBezTo>
                  <a:pt x="9056" y="4909"/>
                  <a:pt x="8836" y="5130"/>
                  <a:pt x="8836" y="5400"/>
                </a:cubicBezTo>
                <a:cubicBezTo>
                  <a:pt x="8836" y="5536"/>
                  <a:pt x="8891" y="5659"/>
                  <a:pt x="8980" y="5747"/>
                </a:cubicBezTo>
                <a:lnTo>
                  <a:pt x="13574" y="10800"/>
                </a:lnTo>
                <a:lnTo>
                  <a:pt x="8980" y="15853"/>
                </a:lnTo>
                <a:cubicBezTo>
                  <a:pt x="8891" y="15942"/>
                  <a:pt x="8836" y="16065"/>
                  <a:pt x="8836" y="16200"/>
                </a:cubicBezTo>
                <a:cubicBezTo>
                  <a:pt x="8836" y="16471"/>
                  <a:pt x="9056" y="16691"/>
                  <a:pt x="9327" y="16691"/>
                </a:cubicBezTo>
                <a:cubicBezTo>
                  <a:pt x="9462" y="16691"/>
                  <a:pt x="9585" y="16636"/>
                  <a:pt x="9674" y="16547"/>
                </a:cubicBezTo>
                <a:lnTo>
                  <a:pt x="14583" y="11147"/>
                </a:lnTo>
                <a:cubicBezTo>
                  <a:pt x="14673" y="11059"/>
                  <a:pt x="14727" y="10936"/>
                  <a:pt x="14727" y="10800"/>
                </a:cubicBezTo>
                <a:cubicBezTo>
                  <a:pt x="14727" y="10665"/>
                  <a:pt x="14673" y="10542"/>
                  <a:pt x="14583" y="10453"/>
                </a:cubicBezTo>
                <a:cubicBezTo>
                  <a:pt x="14583" y="10453"/>
                  <a:pt x="9674" y="5053"/>
                  <a:pt x="9674" y="5053"/>
                </a:cubicBezTo>
                <a:close/>
              </a:path>
            </a:pathLst>
          </a:custGeom>
          <a:gradFill>
            <a:gsLst>
              <a:gs pos="0">
                <a:schemeClr val="accent4">
                  <a:lumMod val="20000"/>
                  <a:lumOff val="80000"/>
                </a:schemeClr>
              </a:gs>
              <a:gs pos="100000">
                <a:schemeClr val="accent2"/>
              </a:gs>
            </a:gsLst>
            <a:lin ang="2700000" scaled="0"/>
          </a:gradFill>
          <a:ln w="12700">
            <a:miter lim="400000"/>
          </a:ln>
        </p:spPr>
        <p:txBody>
          <a:bodyPr lIns="38100" tIns="38100" rIns="38100" bIns="38100" anchor="ctr"/>
          <a:lstStyle/>
          <a:p>
            <a:endParaRPr dirty="0">
              <a:solidFill>
                <a:prstClr val="black"/>
              </a:solidFill>
            </a:endParaRPr>
          </a:p>
        </p:txBody>
      </p:sp>
      <p:sp>
        <p:nvSpPr>
          <p:cNvPr id="7" name="Shape 3938">
            <a:extLst>
              <a:ext uri="{FF2B5EF4-FFF2-40B4-BE49-F238E27FC236}">
                <a16:creationId xmlns:a16="http://schemas.microsoft.com/office/drawing/2014/main" id="{929DBAB0-155B-5B48-9D1D-416FBCEFFC31}"/>
              </a:ext>
            </a:extLst>
          </p:cNvPr>
          <p:cNvSpPr/>
          <p:nvPr/>
        </p:nvSpPr>
        <p:spPr>
          <a:xfrm>
            <a:off x="673225" y="4691862"/>
            <a:ext cx="408532" cy="408532"/>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9674" y="5053"/>
                </a:moveTo>
                <a:cubicBezTo>
                  <a:pt x="9585" y="4965"/>
                  <a:pt x="9462" y="4909"/>
                  <a:pt x="9327" y="4909"/>
                </a:cubicBezTo>
                <a:cubicBezTo>
                  <a:pt x="9056" y="4909"/>
                  <a:pt x="8836" y="5130"/>
                  <a:pt x="8836" y="5400"/>
                </a:cubicBezTo>
                <a:cubicBezTo>
                  <a:pt x="8836" y="5536"/>
                  <a:pt x="8891" y="5659"/>
                  <a:pt x="8980" y="5747"/>
                </a:cubicBezTo>
                <a:lnTo>
                  <a:pt x="13574" y="10800"/>
                </a:lnTo>
                <a:lnTo>
                  <a:pt x="8980" y="15853"/>
                </a:lnTo>
                <a:cubicBezTo>
                  <a:pt x="8891" y="15942"/>
                  <a:pt x="8836" y="16065"/>
                  <a:pt x="8836" y="16200"/>
                </a:cubicBezTo>
                <a:cubicBezTo>
                  <a:pt x="8836" y="16471"/>
                  <a:pt x="9056" y="16691"/>
                  <a:pt x="9327" y="16691"/>
                </a:cubicBezTo>
                <a:cubicBezTo>
                  <a:pt x="9462" y="16691"/>
                  <a:pt x="9585" y="16636"/>
                  <a:pt x="9674" y="16547"/>
                </a:cubicBezTo>
                <a:lnTo>
                  <a:pt x="14583" y="11147"/>
                </a:lnTo>
                <a:cubicBezTo>
                  <a:pt x="14673" y="11059"/>
                  <a:pt x="14727" y="10936"/>
                  <a:pt x="14727" y="10800"/>
                </a:cubicBezTo>
                <a:cubicBezTo>
                  <a:pt x="14727" y="10665"/>
                  <a:pt x="14673" y="10542"/>
                  <a:pt x="14583" y="10453"/>
                </a:cubicBezTo>
                <a:cubicBezTo>
                  <a:pt x="14583" y="10453"/>
                  <a:pt x="9674" y="5053"/>
                  <a:pt x="9674" y="5053"/>
                </a:cubicBezTo>
                <a:close/>
              </a:path>
            </a:pathLst>
          </a:custGeom>
          <a:gradFill>
            <a:gsLst>
              <a:gs pos="0">
                <a:schemeClr val="accent4">
                  <a:lumMod val="20000"/>
                  <a:lumOff val="80000"/>
                </a:schemeClr>
              </a:gs>
              <a:gs pos="100000">
                <a:schemeClr val="accent2"/>
              </a:gs>
            </a:gsLst>
            <a:lin ang="2700000" scaled="0"/>
          </a:gradFill>
          <a:ln w="12700">
            <a:miter lim="400000"/>
          </a:ln>
        </p:spPr>
        <p:txBody>
          <a:bodyPr lIns="38100" tIns="38100" rIns="38100" bIns="38100" anchor="ctr"/>
          <a:lstStyle/>
          <a:p>
            <a:endParaRPr dirty="0">
              <a:solidFill>
                <a:prstClr val="black"/>
              </a:solidFill>
            </a:endParaRPr>
          </a:p>
        </p:txBody>
      </p:sp>
      <p:sp>
        <p:nvSpPr>
          <p:cNvPr id="8" name="Shape 3938">
            <a:extLst>
              <a:ext uri="{FF2B5EF4-FFF2-40B4-BE49-F238E27FC236}">
                <a16:creationId xmlns:a16="http://schemas.microsoft.com/office/drawing/2014/main" id="{F0A7341E-1182-C347-82E9-D7B0DBDF6FCB}"/>
              </a:ext>
            </a:extLst>
          </p:cNvPr>
          <p:cNvSpPr/>
          <p:nvPr/>
        </p:nvSpPr>
        <p:spPr>
          <a:xfrm>
            <a:off x="5192108" y="1781125"/>
            <a:ext cx="408532" cy="408532"/>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9674" y="5053"/>
                </a:moveTo>
                <a:cubicBezTo>
                  <a:pt x="9585" y="4965"/>
                  <a:pt x="9462" y="4909"/>
                  <a:pt x="9327" y="4909"/>
                </a:cubicBezTo>
                <a:cubicBezTo>
                  <a:pt x="9056" y="4909"/>
                  <a:pt x="8836" y="5130"/>
                  <a:pt x="8836" y="5400"/>
                </a:cubicBezTo>
                <a:cubicBezTo>
                  <a:pt x="8836" y="5536"/>
                  <a:pt x="8891" y="5659"/>
                  <a:pt x="8980" y="5747"/>
                </a:cubicBezTo>
                <a:lnTo>
                  <a:pt x="13574" y="10800"/>
                </a:lnTo>
                <a:lnTo>
                  <a:pt x="8980" y="15853"/>
                </a:lnTo>
                <a:cubicBezTo>
                  <a:pt x="8891" y="15942"/>
                  <a:pt x="8836" y="16065"/>
                  <a:pt x="8836" y="16200"/>
                </a:cubicBezTo>
                <a:cubicBezTo>
                  <a:pt x="8836" y="16471"/>
                  <a:pt x="9056" y="16691"/>
                  <a:pt x="9327" y="16691"/>
                </a:cubicBezTo>
                <a:cubicBezTo>
                  <a:pt x="9462" y="16691"/>
                  <a:pt x="9585" y="16636"/>
                  <a:pt x="9674" y="16547"/>
                </a:cubicBezTo>
                <a:lnTo>
                  <a:pt x="14583" y="11147"/>
                </a:lnTo>
                <a:cubicBezTo>
                  <a:pt x="14673" y="11059"/>
                  <a:pt x="14727" y="10936"/>
                  <a:pt x="14727" y="10800"/>
                </a:cubicBezTo>
                <a:cubicBezTo>
                  <a:pt x="14727" y="10665"/>
                  <a:pt x="14673" y="10542"/>
                  <a:pt x="14583" y="10453"/>
                </a:cubicBezTo>
                <a:cubicBezTo>
                  <a:pt x="14583" y="10453"/>
                  <a:pt x="9674" y="5053"/>
                  <a:pt x="9674" y="5053"/>
                </a:cubicBezTo>
                <a:close/>
              </a:path>
            </a:pathLst>
          </a:custGeom>
          <a:gradFill>
            <a:gsLst>
              <a:gs pos="0">
                <a:schemeClr val="accent4">
                  <a:lumMod val="20000"/>
                  <a:lumOff val="80000"/>
                </a:schemeClr>
              </a:gs>
              <a:gs pos="100000">
                <a:schemeClr val="accent2"/>
              </a:gs>
            </a:gsLst>
            <a:lin ang="2700000" scaled="0"/>
          </a:gradFill>
          <a:ln w="12700">
            <a:miter lim="400000"/>
          </a:ln>
        </p:spPr>
        <p:txBody>
          <a:bodyPr lIns="38100" tIns="38100" rIns="38100" bIns="38100" anchor="ctr"/>
          <a:lstStyle/>
          <a:p>
            <a:endParaRPr dirty="0">
              <a:solidFill>
                <a:prstClr val="black"/>
              </a:solidFill>
            </a:endParaRPr>
          </a:p>
        </p:txBody>
      </p:sp>
      <p:sp>
        <p:nvSpPr>
          <p:cNvPr id="9" name="Shape 3938">
            <a:extLst>
              <a:ext uri="{FF2B5EF4-FFF2-40B4-BE49-F238E27FC236}">
                <a16:creationId xmlns:a16="http://schemas.microsoft.com/office/drawing/2014/main" id="{C67AF6B1-E966-9247-9F39-E2468D47EE62}"/>
              </a:ext>
            </a:extLst>
          </p:cNvPr>
          <p:cNvSpPr/>
          <p:nvPr/>
        </p:nvSpPr>
        <p:spPr>
          <a:xfrm>
            <a:off x="5192108" y="4549164"/>
            <a:ext cx="408532" cy="408532"/>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9674" y="5053"/>
                </a:moveTo>
                <a:cubicBezTo>
                  <a:pt x="9585" y="4965"/>
                  <a:pt x="9462" y="4909"/>
                  <a:pt x="9327" y="4909"/>
                </a:cubicBezTo>
                <a:cubicBezTo>
                  <a:pt x="9056" y="4909"/>
                  <a:pt x="8836" y="5130"/>
                  <a:pt x="8836" y="5400"/>
                </a:cubicBezTo>
                <a:cubicBezTo>
                  <a:pt x="8836" y="5536"/>
                  <a:pt x="8891" y="5659"/>
                  <a:pt x="8980" y="5747"/>
                </a:cubicBezTo>
                <a:lnTo>
                  <a:pt x="13574" y="10800"/>
                </a:lnTo>
                <a:lnTo>
                  <a:pt x="8980" y="15853"/>
                </a:lnTo>
                <a:cubicBezTo>
                  <a:pt x="8891" y="15942"/>
                  <a:pt x="8836" y="16065"/>
                  <a:pt x="8836" y="16200"/>
                </a:cubicBezTo>
                <a:cubicBezTo>
                  <a:pt x="8836" y="16471"/>
                  <a:pt x="9056" y="16691"/>
                  <a:pt x="9327" y="16691"/>
                </a:cubicBezTo>
                <a:cubicBezTo>
                  <a:pt x="9462" y="16691"/>
                  <a:pt x="9585" y="16636"/>
                  <a:pt x="9674" y="16547"/>
                </a:cubicBezTo>
                <a:lnTo>
                  <a:pt x="14583" y="11147"/>
                </a:lnTo>
                <a:cubicBezTo>
                  <a:pt x="14673" y="11059"/>
                  <a:pt x="14727" y="10936"/>
                  <a:pt x="14727" y="10800"/>
                </a:cubicBezTo>
                <a:cubicBezTo>
                  <a:pt x="14727" y="10665"/>
                  <a:pt x="14673" y="10542"/>
                  <a:pt x="14583" y="10453"/>
                </a:cubicBezTo>
                <a:cubicBezTo>
                  <a:pt x="14583" y="10453"/>
                  <a:pt x="9674" y="5053"/>
                  <a:pt x="9674" y="5053"/>
                </a:cubicBezTo>
                <a:close/>
              </a:path>
            </a:pathLst>
          </a:custGeom>
          <a:gradFill>
            <a:gsLst>
              <a:gs pos="0">
                <a:schemeClr val="accent4">
                  <a:lumMod val="20000"/>
                  <a:lumOff val="80000"/>
                </a:schemeClr>
              </a:gs>
              <a:gs pos="100000">
                <a:schemeClr val="accent2"/>
              </a:gs>
            </a:gsLst>
            <a:lin ang="2700000" scaled="0"/>
          </a:gradFill>
          <a:ln w="12700">
            <a:miter lim="400000"/>
          </a:ln>
        </p:spPr>
        <p:txBody>
          <a:bodyPr lIns="38100" tIns="38100" rIns="38100" bIns="38100" anchor="ctr"/>
          <a:lstStyle/>
          <a:p>
            <a:endParaRPr dirty="0">
              <a:solidFill>
                <a:prstClr val="black"/>
              </a:solidFill>
            </a:endParaRPr>
          </a:p>
        </p:txBody>
      </p:sp>
      <p:sp>
        <p:nvSpPr>
          <p:cNvPr id="10" name="Content Placeholder 2">
            <a:extLst>
              <a:ext uri="{FF2B5EF4-FFF2-40B4-BE49-F238E27FC236}">
                <a16:creationId xmlns:a16="http://schemas.microsoft.com/office/drawing/2014/main" id="{35AC7FD8-EA9E-DD4A-8A1A-AC5F187345A3}"/>
              </a:ext>
            </a:extLst>
          </p:cNvPr>
          <p:cNvSpPr txBox="1">
            <a:spLocks/>
          </p:cNvSpPr>
          <p:nvPr/>
        </p:nvSpPr>
        <p:spPr>
          <a:xfrm>
            <a:off x="1227695" y="3595125"/>
            <a:ext cx="3518065" cy="76892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00000"/>
              </a:lnSpc>
              <a:buNone/>
            </a:pPr>
            <a:r>
              <a:rPr lang="en-GB" sz="1600" spc="100" dirty="0">
                <a:solidFill>
                  <a:schemeClr val="bg1"/>
                </a:solidFill>
                <a:latin typeface="Franklin Gothic Book" panose="020B0503020102020204" pitchFamily="34" charset="0"/>
                <a:ea typeface="Roboto" panose="02000000000000000000" pitchFamily="2" charset="0"/>
              </a:rPr>
              <a:t>Amend methodology with observed pilot suggestions.</a:t>
            </a:r>
          </a:p>
        </p:txBody>
      </p:sp>
      <p:sp>
        <p:nvSpPr>
          <p:cNvPr id="11" name="Content Placeholder 2">
            <a:extLst>
              <a:ext uri="{FF2B5EF4-FFF2-40B4-BE49-F238E27FC236}">
                <a16:creationId xmlns:a16="http://schemas.microsoft.com/office/drawing/2014/main" id="{AB9AE68F-A188-044C-A35B-FBE88065B744}"/>
              </a:ext>
            </a:extLst>
          </p:cNvPr>
          <p:cNvSpPr txBox="1">
            <a:spLocks/>
          </p:cNvSpPr>
          <p:nvPr/>
        </p:nvSpPr>
        <p:spPr>
          <a:xfrm>
            <a:off x="5765975" y="1781125"/>
            <a:ext cx="3613241" cy="189010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0000"/>
              </a:lnSpc>
              <a:buNone/>
            </a:pPr>
            <a:r>
              <a:rPr lang="en-GB" sz="1600" spc="100" dirty="0">
                <a:solidFill>
                  <a:schemeClr val="bg1"/>
                </a:solidFill>
                <a:latin typeface="Franklin Gothic Book" panose="020B0503020102020204" pitchFamily="34" charset="0"/>
                <a:ea typeface="Roboto" panose="02000000000000000000" pitchFamily="2" charset="0"/>
              </a:rPr>
              <a:t>Enhance risk management capacity of the officials responsible for the monitoring and introduce periodical risk assessment of the public procurement system in Ukraine. This will enable continuous development of the red flags and risk indicators.</a:t>
            </a:r>
          </a:p>
        </p:txBody>
      </p:sp>
      <p:sp>
        <p:nvSpPr>
          <p:cNvPr id="12" name="Content Placeholder 2">
            <a:extLst>
              <a:ext uri="{FF2B5EF4-FFF2-40B4-BE49-F238E27FC236}">
                <a16:creationId xmlns:a16="http://schemas.microsoft.com/office/drawing/2014/main" id="{B4E5EA03-E2E6-6840-A072-1953893C7D95}"/>
              </a:ext>
            </a:extLst>
          </p:cNvPr>
          <p:cNvSpPr txBox="1">
            <a:spLocks/>
          </p:cNvSpPr>
          <p:nvPr/>
        </p:nvSpPr>
        <p:spPr>
          <a:xfrm>
            <a:off x="5818226" y="4487596"/>
            <a:ext cx="3613241" cy="99594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00000"/>
              </a:lnSpc>
              <a:buNone/>
            </a:pPr>
            <a:r>
              <a:rPr lang="en-GB" sz="1600" spc="100" dirty="0">
                <a:solidFill>
                  <a:schemeClr val="bg1"/>
                </a:solidFill>
                <a:latin typeface="Franklin Gothic Book" panose="020B0503020102020204" pitchFamily="34" charset="0"/>
                <a:ea typeface="Roboto" panose="02000000000000000000" pitchFamily="2" charset="0"/>
              </a:rPr>
              <a:t>Introduce the policy for automated monitoring solution periodic validation.</a:t>
            </a:r>
            <a:endParaRPr lang="en-US" sz="1600" spc="100" dirty="0">
              <a:solidFill>
                <a:schemeClr val="bg1"/>
              </a:solidFill>
              <a:latin typeface="Franklin Gothic Book" panose="020B0503020102020204" pitchFamily="34" charset="0"/>
              <a:ea typeface="Roboto" panose="02000000000000000000" pitchFamily="2" charset="0"/>
            </a:endParaRPr>
          </a:p>
        </p:txBody>
      </p:sp>
      <p:sp>
        <p:nvSpPr>
          <p:cNvPr id="13" name="Content Placeholder 2">
            <a:extLst>
              <a:ext uri="{FF2B5EF4-FFF2-40B4-BE49-F238E27FC236}">
                <a16:creationId xmlns:a16="http://schemas.microsoft.com/office/drawing/2014/main" id="{4A3F9B01-377A-884F-952A-3CCD6E2FF4CE}"/>
              </a:ext>
            </a:extLst>
          </p:cNvPr>
          <p:cNvSpPr txBox="1">
            <a:spLocks/>
          </p:cNvSpPr>
          <p:nvPr/>
        </p:nvSpPr>
        <p:spPr>
          <a:xfrm>
            <a:off x="1227695" y="4547519"/>
            <a:ext cx="3518065" cy="99594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00000"/>
              </a:lnSpc>
              <a:buNone/>
            </a:pPr>
            <a:r>
              <a:rPr lang="en-GB" sz="1600" spc="100" dirty="0">
                <a:solidFill>
                  <a:schemeClr val="bg1"/>
                </a:solidFill>
                <a:latin typeface="Franklin Gothic Book" panose="020B0503020102020204" pitchFamily="34" charset="0"/>
                <a:ea typeface="Roboto" panose="02000000000000000000" pitchFamily="2" charset="0"/>
              </a:rPr>
              <a:t>Assess indicators performance, implement indicators in a pipeline (more then 50 at the moment).</a:t>
            </a:r>
          </a:p>
        </p:txBody>
      </p:sp>
      <p:sp>
        <p:nvSpPr>
          <p:cNvPr id="14" name="Shape 3938">
            <a:extLst>
              <a:ext uri="{FF2B5EF4-FFF2-40B4-BE49-F238E27FC236}">
                <a16:creationId xmlns:a16="http://schemas.microsoft.com/office/drawing/2014/main" id="{C82E816B-400F-2943-A7A3-5274EBFFBAF2}"/>
              </a:ext>
            </a:extLst>
          </p:cNvPr>
          <p:cNvSpPr/>
          <p:nvPr/>
        </p:nvSpPr>
        <p:spPr>
          <a:xfrm>
            <a:off x="673225" y="3671228"/>
            <a:ext cx="408532" cy="408532"/>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9674" y="5053"/>
                </a:moveTo>
                <a:cubicBezTo>
                  <a:pt x="9585" y="4965"/>
                  <a:pt x="9462" y="4909"/>
                  <a:pt x="9327" y="4909"/>
                </a:cubicBezTo>
                <a:cubicBezTo>
                  <a:pt x="9056" y="4909"/>
                  <a:pt x="8836" y="5130"/>
                  <a:pt x="8836" y="5400"/>
                </a:cubicBezTo>
                <a:cubicBezTo>
                  <a:pt x="8836" y="5536"/>
                  <a:pt x="8891" y="5659"/>
                  <a:pt x="8980" y="5747"/>
                </a:cubicBezTo>
                <a:lnTo>
                  <a:pt x="13574" y="10800"/>
                </a:lnTo>
                <a:lnTo>
                  <a:pt x="8980" y="15853"/>
                </a:lnTo>
                <a:cubicBezTo>
                  <a:pt x="8891" y="15942"/>
                  <a:pt x="8836" y="16065"/>
                  <a:pt x="8836" y="16200"/>
                </a:cubicBezTo>
                <a:cubicBezTo>
                  <a:pt x="8836" y="16471"/>
                  <a:pt x="9056" y="16691"/>
                  <a:pt x="9327" y="16691"/>
                </a:cubicBezTo>
                <a:cubicBezTo>
                  <a:pt x="9462" y="16691"/>
                  <a:pt x="9585" y="16636"/>
                  <a:pt x="9674" y="16547"/>
                </a:cubicBezTo>
                <a:lnTo>
                  <a:pt x="14583" y="11147"/>
                </a:lnTo>
                <a:cubicBezTo>
                  <a:pt x="14673" y="11059"/>
                  <a:pt x="14727" y="10936"/>
                  <a:pt x="14727" y="10800"/>
                </a:cubicBezTo>
                <a:cubicBezTo>
                  <a:pt x="14727" y="10665"/>
                  <a:pt x="14673" y="10542"/>
                  <a:pt x="14583" y="10453"/>
                </a:cubicBezTo>
                <a:cubicBezTo>
                  <a:pt x="14583" y="10453"/>
                  <a:pt x="9674" y="5053"/>
                  <a:pt x="9674" y="5053"/>
                </a:cubicBezTo>
                <a:close/>
              </a:path>
            </a:pathLst>
          </a:custGeom>
          <a:gradFill>
            <a:gsLst>
              <a:gs pos="0">
                <a:schemeClr val="accent4">
                  <a:lumMod val="20000"/>
                  <a:lumOff val="80000"/>
                </a:schemeClr>
              </a:gs>
              <a:gs pos="100000">
                <a:schemeClr val="accent2"/>
              </a:gs>
            </a:gsLst>
            <a:lin ang="2700000" scaled="0"/>
          </a:gradFill>
          <a:ln w="12700">
            <a:miter lim="400000"/>
          </a:ln>
        </p:spPr>
        <p:txBody>
          <a:bodyPr lIns="38100" tIns="38100" rIns="38100" bIns="38100" anchor="ctr"/>
          <a:lstStyle/>
          <a:p>
            <a:endParaRPr dirty="0">
              <a:solidFill>
                <a:prstClr val="black"/>
              </a:solidFill>
            </a:endParaRPr>
          </a:p>
        </p:txBody>
      </p:sp>
    </p:spTree>
    <p:extLst>
      <p:ext uri="{BB962C8B-B14F-4D97-AF65-F5344CB8AC3E}">
        <p14:creationId xmlns:p14="http://schemas.microsoft.com/office/powerpoint/2010/main" val="4073220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5C31C587-7D7C-464D-B462-4B0239777C04}"/>
              </a:ext>
            </a:extLst>
          </p:cNvPr>
          <p:cNvGrpSpPr/>
          <p:nvPr/>
        </p:nvGrpSpPr>
        <p:grpSpPr>
          <a:xfrm>
            <a:off x="4853109" y="2918739"/>
            <a:ext cx="1754868" cy="1970522"/>
            <a:chOff x="4974449" y="2801474"/>
            <a:chExt cx="1754868" cy="1970522"/>
          </a:xfrm>
        </p:grpSpPr>
        <p:grpSp>
          <p:nvGrpSpPr>
            <p:cNvPr id="35" name="Группа 34">
              <a:extLst>
                <a:ext uri="{FF2B5EF4-FFF2-40B4-BE49-F238E27FC236}">
                  <a16:creationId xmlns:a16="http://schemas.microsoft.com/office/drawing/2014/main" id="{CECFCB60-AF12-FD4E-867E-030A8118BAF6}"/>
                </a:ext>
              </a:extLst>
            </p:cNvPr>
            <p:cNvGrpSpPr/>
            <p:nvPr/>
          </p:nvGrpSpPr>
          <p:grpSpPr>
            <a:xfrm>
              <a:off x="4974449" y="2801474"/>
              <a:ext cx="1754868" cy="1970522"/>
              <a:chOff x="8558350" y="2277857"/>
              <a:chExt cx="2483210" cy="2798066"/>
            </a:xfrm>
          </p:grpSpPr>
          <p:cxnSp>
            <p:nvCxnSpPr>
              <p:cNvPr id="37" name="Straight Connector 22">
                <a:extLst>
                  <a:ext uri="{FF2B5EF4-FFF2-40B4-BE49-F238E27FC236}">
                    <a16:creationId xmlns:a16="http://schemas.microsoft.com/office/drawing/2014/main" id="{E997FC39-0753-A340-A8AC-59FFBCD92478}"/>
                  </a:ext>
                </a:extLst>
              </p:cNvPr>
              <p:cNvCxnSpPr/>
              <p:nvPr/>
            </p:nvCxnSpPr>
            <p:spPr>
              <a:xfrm>
                <a:off x="9576798" y="4531539"/>
                <a:ext cx="446314" cy="0"/>
              </a:xfrm>
              <a:prstGeom prst="line">
                <a:avLst/>
              </a:prstGeom>
              <a:ln w="25400">
                <a:gradFill flip="none" rotWithShape="1">
                  <a:gsLst>
                    <a:gs pos="0">
                      <a:schemeClr val="accent4">
                        <a:lumMod val="20000"/>
                        <a:lumOff val="80000"/>
                      </a:schemeClr>
                    </a:gs>
                    <a:gs pos="100000">
                      <a:schemeClr val="accent2"/>
                    </a:gs>
                  </a:gsLst>
                  <a:lin ang="2700000" scaled="1"/>
                  <a:tileRect/>
                </a:gradFill>
              </a:ln>
            </p:spPr>
            <p:style>
              <a:lnRef idx="1">
                <a:schemeClr val="accent1"/>
              </a:lnRef>
              <a:fillRef idx="0">
                <a:schemeClr val="accent1"/>
              </a:fillRef>
              <a:effectRef idx="0">
                <a:schemeClr val="accent1"/>
              </a:effectRef>
              <a:fontRef idx="minor">
                <a:schemeClr val="tx1"/>
              </a:fontRef>
            </p:style>
          </p:cxnSp>
          <p:sp>
            <p:nvSpPr>
              <p:cNvPr id="38" name="Rectangle 52">
                <a:extLst>
                  <a:ext uri="{FF2B5EF4-FFF2-40B4-BE49-F238E27FC236}">
                    <a16:creationId xmlns:a16="http://schemas.microsoft.com/office/drawing/2014/main" id="{20CC3736-1F98-3047-91E1-C97B08979602}"/>
                  </a:ext>
                </a:extLst>
              </p:cNvPr>
              <p:cNvSpPr/>
              <p:nvPr/>
            </p:nvSpPr>
            <p:spPr>
              <a:xfrm>
                <a:off x="8936593" y="3900161"/>
                <a:ext cx="1726725" cy="524437"/>
              </a:xfrm>
              <a:prstGeom prst="rect">
                <a:avLst/>
              </a:prstGeom>
            </p:spPr>
            <p:txBody>
              <a:bodyPr wrap="square">
                <a:spAutoFit/>
              </a:bodyPr>
              <a:lstStyle/>
              <a:p>
                <a:pPr algn="ctr"/>
                <a:r>
                  <a:rPr lang="en-US" sz="900" b="1" spc="300" dirty="0">
                    <a:solidFill>
                      <a:schemeClr val="tx1">
                        <a:lumMod val="50000"/>
                        <a:lumOff val="50000"/>
                      </a:schemeClr>
                    </a:solidFill>
                    <a:latin typeface="Montserrat" charset="0"/>
                    <a:ea typeface="Montserrat" charset="0"/>
                    <a:cs typeface="Montserrat" charset="0"/>
                  </a:rPr>
                  <a:t>AGGREGATES RISKS</a:t>
                </a:r>
              </a:p>
            </p:txBody>
          </p:sp>
          <p:sp>
            <p:nvSpPr>
              <p:cNvPr id="40" name="TextBox 39">
                <a:extLst>
                  <a:ext uri="{FF2B5EF4-FFF2-40B4-BE49-F238E27FC236}">
                    <a16:creationId xmlns:a16="http://schemas.microsoft.com/office/drawing/2014/main" id="{8E0C5B12-BB1D-4645-BE2F-C32613794DA8}"/>
                  </a:ext>
                </a:extLst>
              </p:cNvPr>
              <p:cNvSpPr txBox="1"/>
              <p:nvPr/>
            </p:nvSpPr>
            <p:spPr>
              <a:xfrm>
                <a:off x="8558350" y="4638891"/>
                <a:ext cx="2483210" cy="437032"/>
              </a:xfrm>
              <a:prstGeom prst="rect">
                <a:avLst/>
              </a:prstGeom>
              <a:noFill/>
            </p:spPr>
            <p:txBody>
              <a:bodyPr wrap="square" rtlCol="0">
                <a:spAutoFit/>
              </a:bodyPr>
              <a:lstStyle/>
              <a:p>
                <a:pPr algn="ctr"/>
                <a:endParaRPr lang="en-US" sz="1400" spc="100" dirty="0">
                  <a:solidFill>
                    <a:schemeClr val="tx1">
                      <a:lumMod val="50000"/>
                      <a:lumOff val="50000"/>
                    </a:schemeClr>
                  </a:solidFill>
                  <a:latin typeface="Roboto" panose="02000000000000000000" pitchFamily="2" charset="0"/>
                  <a:ea typeface="Roboto" panose="02000000000000000000" pitchFamily="2" charset="0"/>
                </a:endParaRPr>
              </a:p>
            </p:txBody>
          </p:sp>
          <p:sp>
            <p:nvSpPr>
              <p:cNvPr id="42" name="AutoShape 1">
                <a:extLst>
                  <a:ext uri="{FF2B5EF4-FFF2-40B4-BE49-F238E27FC236}">
                    <a16:creationId xmlns:a16="http://schemas.microsoft.com/office/drawing/2014/main" id="{EE61BE05-1197-DC4E-9E9B-096BD26BBBB3}"/>
                  </a:ext>
                </a:extLst>
              </p:cNvPr>
              <p:cNvSpPr>
                <a:spLocks/>
              </p:cNvSpPr>
              <p:nvPr/>
            </p:nvSpPr>
            <p:spPr bwMode="auto">
              <a:xfrm>
                <a:off x="9094196" y="2277857"/>
                <a:ext cx="1411517" cy="1375983"/>
              </a:xfrm>
              <a:custGeom>
                <a:avLst/>
                <a:gdLst/>
                <a:ahLst/>
                <a:cxnLst/>
                <a:rect l="0" t="0" r="r" b="b"/>
                <a:pathLst>
                  <a:path w="21600" h="21600">
                    <a:moveTo>
                      <a:pt x="21600" y="14990"/>
                    </a:moveTo>
                    <a:cubicBezTo>
                      <a:pt x="21600" y="15126"/>
                      <a:pt x="21600" y="15263"/>
                      <a:pt x="21600" y="15399"/>
                    </a:cubicBezTo>
                    <a:cubicBezTo>
                      <a:pt x="21594" y="15445"/>
                      <a:pt x="21584" y="15490"/>
                      <a:pt x="21584" y="15536"/>
                    </a:cubicBezTo>
                    <a:cubicBezTo>
                      <a:pt x="21583" y="15866"/>
                      <a:pt x="21538" y="16191"/>
                      <a:pt x="21471" y="16513"/>
                    </a:cubicBezTo>
                    <a:cubicBezTo>
                      <a:pt x="21274" y="17469"/>
                      <a:pt x="20847" y="18299"/>
                      <a:pt x="20177" y="18995"/>
                    </a:cubicBezTo>
                    <a:cubicBezTo>
                      <a:pt x="19694" y="19496"/>
                      <a:pt x="19133" y="19885"/>
                      <a:pt x="18522" y="20201"/>
                    </a:cubicBezTo>
                    <a:cubicBezTo>
                      <a:pt x="17784" y="20582"/>
                      <a:pt x="17006" y="20844"/>
                      <a:pt x="16205" y="21041"/>
                    </a:cubicBezTo>
                    <a:cubicBezTo>
                      <a:pt x="15549" y="21201"/>
                      <a:pt x="14886" y="21315"/>
                      <a:pt x="14217" y="21398"/>
                    </a:cubicBezTo>
                    <a:cubicBezTo>
                      <a:pt x="13683" y="21465"/>
                      <a:pt x="13147" y="21516"/>
                      <a:pt x="12611" y="21540"/>
                    </a:cubicBezTo>
                    <a:cubicBezTo>
                      <a:pt x="12079" y="21565"/>
                      <a:pt x="11548" y="21574"/>
                      <a:pt x="11017" y="21590"/>
                    </a:cubicBezTo>
                    <a:cubicBezTo>
                      <a:pt x="10990" y="21591"/>
                      <a:pt x="10963" y="21597"/>
                      <a:pt x="10936" y="21600"/>
                    </a:cubicBezTo>
                    <a:cubicBezTo>
                      <a:pt x="10845" y="21600"/>
                      <a:pt x="10755" y="21600"/>
                      <a:pt x="10664" y="21600"/>
                    </a:cubicBezTo>
                    <a:cubicBezTo>
                      <a:pt x="10625" y="21597"/>
                      <a:pt x="10586" y="21591"/>
                      <a:pt x="10547" y="21590"/>
                    </a:cubicBezTo>
                    <a:cubicBezTo>
                      <a:pt x="9871" y="21583"/>
                      <a:pt x="9194" y="21560"/>
                      <a:pt x="8519" y="21510"/>
                    </a:cubicBezTo>
                    <a:cubicBezTo>
                      <a:pt x="7699" y="21448"/>
                      <a:pt x="6883" y="21349"/>
                      <a:pt x="6076" y="21190"/>
                    </a:cubicBezTo>
                    <a:cubicBezTo>
                      <a:pt x="5309" y="21038"/>
                      <a:pt x="4557" y="20834"/>
                      <a:pt x="3829" y="20540"/>
                    </a:cubicBezTo>
                    <a:cubicBezTo>
                      <a:pt x="3154" y="20267"/>
                      <a:pt x="2517" y="19924"/>
                      <a:pt x="1944" y="19461"/>
                    </a:cubicBezTo>
                    <a:cubicBezTo>
                      <a:pt x="1121" y="18795"/>
                      <a:pt x="541" y="17957"/>
                      <a:pt x="245" y="16918"/>
                    </a:cubicBezTo>
                    <a:cubicBezTo>
                      <a:pt x="130" y="16515"/>
                      <a:pt x="62" y="16103"/>
                      <a:pt x="34" y="15684"/>
                    </a:cubicBezTo>
                    <a:cubicBezTo>
                      <a:pt x="28" y="15595"/>
                      <a:pt x="12" y="15507"/>
                      <a:pt x="0" y="15418"/>
                    </a:cubicBezTo>
                    <a:cubicBezTo>
                      <a:pt x="0" y="15275"/>
                      <a:pt x="0" y="15132"/>
                      <a:pt x="0" y="14990"/>
                    </a:cubicBezTo>
                    <a:cubicBezTo>
                      <a:pt x="9" y="14932"/>
                      <a:pt x="24" y="14875"/>
                      <a:pt x="27" y="14816"/>
                    </a:cubicBezTo>
                    <a:cubicBezTo>
                      <a:pt x="62" y="14139"/>
                      <a:pt x="174" y="13473"/>
                      <a:pt x="337" y="12816"/>
                    </a:cubicBezTo>
                    <a:cubicBezTo>
                      <a:pt x="559" y="11922"/>
                      <a:pt x="866" y="11057"/>
                      <a:pt x="1225" y="10212"/>
                    </a:cubicBezTo>
                    <a:cubicBezTo>
                      <a:pt x="1746" y="8981"/>
                      <a:pt x="2363" y="7801"/>
                      <a:pt x="3036" y="6651"/>
                    </a:cubicBezTo>
                    <a:cubicBezTo>
                      <a:pt x="3688" y="5538"/>
                      <a:pt x="4394" y="4464"/>
                      <a:pt x="5204" y="3465"/>
                    </a:cubicBezTo>
                    <a:cubicBezTo>
                      <a:pt x="5753" y="2789"/>
                      <a:pt x="6344" y="2155"/>
                      <a:pt x="7010" y="1599"/>
                    </a:cubicBezTo>
                    <a:cubicBezTo>
                      <a:pt x="7544" y="1152"/>
                      <a:pt x="8116" y="766"/>
                      <a:pt x="8747" y="479"/>
                    </a:cubicBezTo>
                    <a:cubicBezTo>
                      <a:pt x="9265" y="244"/>
                      <a:pt x="9803" y="87"/>
                      <a:pt x="10368" y="32"/>
                    </a:cubicBezTo>
                    <a:cubicBezTo>
                      <a:pt x="10461" y="23"/>
                      <a:pt x="10553" y="11"/>
                      <a:pt x="10646" y="0"/>
                    </a:cubicBezTo>
                    <a:cubicBezTo>
                      <a:pt x="10755" y="0"/>
                      <a:pt x="10863" y="0"/>
                      <a:pt x="10972" y="0"/>
                    </a:cubicBezTo>
                    <a:cubicBezTo>
                      <a:pt x="10999" y="5"/>
                      <a:pt x="11025" y="13"/>
                      <a:pt x="11052" y="15"/>
                    </a:cubicBezTo>
                    <a:cubicBezTo>
                      <a:pt x="11211" y="33"/>
                      <a:pt x="11371" y="43"/>
                      <a:pt x="11529" y="68"/>
                    </a:cubicBezTo>
                    <a:cubicBezTo>
                      <a:pt x="12160" y="165"/>
                      <a:pt x="12750" y="387"/>
                      <a:pt x="13311" y="696"/>
                    </a:cubicBezTo>
                    <a:cubicBezTo>
                      <a:pt x="14032" y="1093"/>
                      <a:pt x="14670" y="1607"/>
                      <a:pt x="15261" y="2185"/>
                    </a:cubicBezTo>
                    <a:cubicBezTo>
                      <a:pt x="15902" y="2811"/>
                      <a:pt x="16477" y="3498"/>
                      <a:pt x="17005" y="4225"/>
                    </a:cubicBezTo>
                    <a:cubicBezTo>
                      <a:pt x="18227" y="5906"/>
                      <a:pt x="19254" y="7707"/>
                      <a:pt x="20128" y="9601"/>
                    </a:cubicBezTo>
                    <a:cubicBezTo>
                      <a:pt x="20596" y="10615"/>
                      <a:pt x="20991" y="11657"/>
                      <a:pt x="21264" y="12744"/>
                    </a:cubicBezTo>
                    <a:cubicBezTo>
                      <a:pt x="21441" y="13445"/>
                      <a:pt x="21573" y="14154"/>
                      <a:pt x="21585" y="14881"/>
                    </a:cubicBezTo>
                    <a:cubicBezTo>
                      <a:pt x="21586" y="14918"/>
                      <a:pt x="21595" y="14954"/>
                      <a:pt x="21600" y="14990"/>
                    </a:cubicBezTo>
                    <a:close/>
                    <a:moveTo>
                      <a:pt x="21600" y="14990"/>
                    </a:moveTo>
                  </a:path>
                </a:pathLst>
              </a:custGeom>
              <a:noFill/>
              <a:ln w="165100" cap="flat">
                <a:gradFill>
                  <a:gsLst>
                    <a:gs pos="0">
                      <a:schemeClr val="accent4">
                        <a:lumMod val="20000"/>
                        <a:lumOff val="80000"/>
                      </a:schemeClr>
                    </a:gs>
                    <a:gs pos="100000">
                      <a:schemeClr val="accent2">
                        <a:alpha val="50000"/>
                      </a:schemeClr>
                    </a:gs>
                  </a:gsLst>
                  <a:lin ang="2700000" scaled="0"/>
                </a:gradFill>
                <a:miter lim="800000"/>
                <a:headEnd type="none" w="med" len="med"/>
                <a:tailEnd type="none" w="med" len="med"/>
              </a:ln>
            </p:spPr>
            <p:txBody>
              <a:bodyPr lIns="0" tIns="0" rIns="0" bIns="0"/>
              <a:lstStyle/>
              <a:p>
                <a:endParaRPr lang="en-US" dirty="0"/>
              </a:p>
            </p:txBody>
          </p:sp>
        </p:grpSp>
        <p:pic>
          <p:nvPicPr>
            <p:cNvPr id="7" name="Рисунок 6">
              <a:extLst>
                <a:ext uri="{FF2B5EF4-FFF2-40B4-BE49-F238E27FC236}">
                  <a16:creationId xmlns:a16="http://schemas.microsoft.com/office/drawing/2014/main" id="{65FA92B6-61D6-D74C-99DC-132D05BAD9FC}"/>
                </a:ext>
              </a:extLst>
            </p:cNvPr>
            <p:cNvPicPr>
              <a:picLocks noChangeAspect="1"/>
            </p:cNvPicPr>
            <p:nvPr/>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b="12709"/>
            <a:stretch/>
          </p:blipFill>
          <p:spPr>
            <a:xfrm>
              <a:off x="5669640" y="3139725"/>
              <a:ext cx="368539" cy="400731"/>
            </a:xfrm>
            <a:prstGeom prst="rect">
              <a:avLst/>
            </a:prstGeom>
          </p:spPr>
        </p:pic>
      </p:grpSp>
      <p:grpSp>
        <p:nvGrpSpPr>
          <p:cNvPr id="8" name="Group 7">
            <a:extLst>
              <a:ext uri="{FF2B5EF4-FFF2-40B4-BE49-F238E27FC236}">
                <a16:creationId xmlns:a16="http://schemas.microsoft.com/office/drawing/2014/main" id="{E22C3F77-1D11-4078-9925-FC7269E0ABD1}"/>
              </a:ext>
            </a:extLst>
          </p:cNvPr>
          <p:cNvGrpSpPr/>
          <p:nvPr/>
        </p:nvGrpSpPr>
        <p:grpSpPr>
          <a:xfrm>
            <a:off x="0" y="2918739"/>
            <a:ext cx="1643172" cy="2388348"/>
            <a:chOff x="-257339" y="2803599"/>
            <a:chExt cx="1643172" cy="2388348"/>
          </a:xfrm>
        </p:grpSpPr>
        <p:grpSp>
          <p:nvGrpSpPr>
            <p:cNvPr id="19" name="Группа 18">
              <a:extLst>
                <a:ext uri="{FF2B5EF4-FFF2-40B4-BE49-F238E27FC236}">
                  <a16:creationId xmlns:a16="http://schemas.microsoft.com/office/drawing/2014/main" id="{B70E0945-CBE0-2241-B8B1-710468D847AF}"/>
                </a:ext>
              </a:extLst>
            </p:cNvPr>
            <p:cNvGrpSpPr/>
            <p:nvPr/>
          </p:nvGrpSpPr>
          <p:grpSpPr>
            <a:xfrm>
              <a:off x="-257339" y="2803599"/>
              <a:ext cx="1643172" cy="2388348"/>
              <a:chOff x="6277856" y="2251282"/>
              <a:chExt cx="2325155" cy="3391363"/>
            </a:xfrm>
          </p:grpSpPr>
          <p:cxnSp>
            <p:nvCxnSpPr>
              <p:cNvPr id="20" name="Straight Connector 27">
                <a:extLst>
                  <a:ext uri="{FF2B5EF4-FFF2-40B4-BE49-F238E27FC236}">
                    <a16:creationId xmlns:a16="http://schemas.microsoft.com/office/drawing/2014/main" id="{C3187D68-B230-854F-B3A1-59A753826C16}"/>
                  </a:ext>
                </a:extLst>
              </p:cNvPr>
              <p:cNvCxnSpPr/>
              <p:nvPr/>
            </p:nvCxnSpPr>
            <p:spPr>
              <a:xfrm>
                <a:off x="7161453" y="4510659"/>
                <a:ext cx="446314" cy="0"/>
              </a:xfrm>
              <a:prstGeom prst="line">
                <a:avLst/>
              </a:prstGeom>
              <a:ln w="25400">
                <a:gradFill flip="none" rotWithShape="1">
                  <a:gsLst>
                    <a:gs pos="0">
                      <a:schemeClr val="accent4">
                        <a:lumMod val="20000"/>
                        <a:lumOff val="80000"/>
                      </a:schemeClr>
                    </a:gs>
                    <a:gs pos="100000">
                      <a:schemeClr val="accent2"/>
                    </a:gs>
                  </a:gsLst>
                  <a:lin ang="2700000" scaled="1"/>
                  <a:tileRect/>
                </a:gradFill>
              </a:ln>
            </p:spPr>
            <p:style>
              <a:lnRef idx="1">
                <a:schemeClr val="accent1"/>
              </a:lnRef>
              <a:fillRef idx="0">
                <a:schemeClr val="accent1"/>
              </a:fillRef>
              <a:effectRef idx="0">
                <a:schemeClr val="accent1"/>
              </a:effectRef>
              <a:fontRef idx="minor">
                <a:schemeClr val="tx1"/>
              </a:fontRef>
            </p:style>
          </p:cxnSp>
          <p:sp>
            <p:nvSpPr>
              <p:cNvPr id="22" name="Rectangle 52">
                <a:extLst>
                  <a:ext uri="{FF2B5EF4-FFF2-40B4-BE49-F238E27FC236}">
                    <a16:creationId xmlns:a16="http://schemas.microsoft.com/office/drawing/2014/main" id="{2087D33A-F1A0-7148-877F-41B32CEB8FCE}"/>
                  </a:ext>
                </a:extLst>
              </p:cNvPr>
              <p:cNvSpPr/>
              <p:nvPr/>
            </p:nvSpPr>
            <p:spPr>
              <a:xfrm>
                <a:off x="6459491" y="3888708"/>
                <a:ext cx="2027218" cy="524437"/>
              </a:xfrm>
              <a:prstGeom prst="rect">
                <a:avLst/>
              </a:prstGeom>
            </p:spPr>
            <p:txBody>
              <a:bodyPr wrap="square">
                <a:spAutoFit/>
              </a:bodyPr>
              <a:lstStyle/>
              <a:p>
                <a:pPr algn="ctr"/>
                <a:r>
                  <a:rPr lang="en-US" sz="900" b="1" spc="300" dirty="0">
                    <a:solidFill>
                      <a:schemeClr val="tx1">
                        <a:lumMod val="50000"/>
                        <a:lumOff val="50000"/>
                      </a:schemeClr>
                    </a:solidFill>
                    <a:latin typeface="Montserrat" charset="0"/>
                    <a:ea typeface="Montserrat" charset="0"/>
                    <a:cs typeface="Montserrat" charset="0"/>
                  </a:rPr>
                  <a:t>READS TRANSACTIONS</a:t>
                </a:r>
              </a:p>
            </p:txBody>
          </p:sp>
          <p:sp>
            <p:nvSpPr>
              <p:cNvPr id="26" name="Content Placeholder 2">
                <a:extLst>
                  <a:ext uri="{FF2B5EF4-FFF2-40B4-BE49-F238E27FC236}">
                    <a16:creationId xmlns:a16="http://schemas.microsoft.com/office/drawing/2014/main" id="{37D92EBF-DC80-CC41-A345-015D60797CEF}"/>
                  </a:ext>
                </a:extLst>
              </p:cNvPr>
              <p:cNvSpPr txBox="1">
                <a:spLocks/>
              </p:cNvSpPr>
              <p:nvPr/>
            </p:nvSpPr>
            <p:spPr>
              <a:xfrm>
                <a:off x="6277856" y="4638069"/>
                <a:ext cx="2325155" cy="100457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None/>
                </a:pPr>
                <a:endParaRPr lang="en-US" sz="1400" spc="100" dirty="0">
                  <a:solidFill>
                    <a:schemeClr val="tx1">
                      <a:lumMod val="50000"/>
                      <a:lumOff val="50000"/>
                    </a:schemeClr>
                  </a:solidFill>
                  <a:latin typeface="Roboto" panose="02000000000000000000" pitchFamily="2" charset="0"/>
                  <a:ea typeface="Roboto" panose="02000000000000000000" pitchFamily="2" charset="0"/>
                </a:endParaRPr>
              </a:p>
            </p:txBody>
          </p:sp>
          <p:sp>
            <p:nvSpPr>
              <p:cNvPr id="27" name="AutoShape 1">
                <a:extLst>
                  <a:ext uri="{FF2B5EF4-FFF2-40B4-BE49-F238E27FC236}">
                    <a16:creationId xmlns:a16="http://schemas.microsoft.com/office/drawing/2014/main" id="{3B2ABC61-91AD-B240-8B1B-73A238953164}"/>
                  </a:ext>
                </a:extLst>
              </p:cNvPr>
              <p:cNvSpPr>
                <a:spLocks/>
              </p:cNvSpPr>
              <p:nvPr/>
            </p:nvSpPr>
            <p:spPr bwMode="auto">
              <a:xfrm>
                <a:off x="6734674" y="2251282"/>
                <a:ext cx="1411517" cy="1375983"/>
              </a:xfrm>
              <a:custGeom>
                <a:avLst/>
                <a:gdLst/>
                <a:ahLst/>
                <a:cxnLst/>
                <a:rect l="0" t="0" r="r" b="b"/>
                <a:pathLst>
                  <a:path w="21600" h="21600">
                    <a:moveTo>
                      <a:pt x="21600" y="14990"/>
                    </a:moveTo>
                    <a:cubicBezTo>
                      <a:pt x="21600" y="15126"/>
                      <a:pt x="21600" y="15263"/>
                      <a:pt x="21600" y="15399"/>
                    </a:cubicBezTo>
                    <a:cubicBezTo>
                      <a:pt x="21594" y="15445"/>
                      <a:pt x="21584" y="15490"/>
                      <a:pt x="21584" y="15536"/>
                    </a:cubicBezTo>
                    <a:cubicBezTo>
                      <a:pt x="21583" y="15866"/>
                      <a:pt x="21538" y="16191"/>
                      <a:pt x="21471" y="16513"/>
                    </a:cubicBezTo>
                    <a:cubicBezTo>
                      <a:pt x="21274" y="17469"/>
                      <a:pt x="20847" y="18299"/>
                      <a:pt x="20177" y="18995"/>
                    </a:cubicBezTo>
                    <a:cubicBezTo>
                      <a:pt x="19694" y="19496"/>
                      <a:pt x="19133" y="19885"/>
                      <a:pt x="18522" y="20201"/>
                    </a:cubicBezTo>
                    <a:cubicBezTo>
                      <a:pt x="17784" y="20582"/>
                      <a:pt x="17006" y="20844"/>
                      <a:pt x="16205" y="21041"/>
                    </a:cubicBezTo>
                    <a:cubicBezTo>
                      <a:pt x="15549" y="21201"/>
                      <a:pt x="14886" y="21315"/>
                      <a:pt x="14217" y="21398"/>
                    </a:cubicBezTo>
                    <a:cubicBezTo>
                      <a:pt x="13683" y="21465"/>
                      <a:pt x="13147" y="21516"/>
                      <a:pt x="12611" y="21540"/>
                    </a:cubicBezTo>
                    <a:cubicBezTo>
                      <a:pt x="12079" y="21565"/>
                      <a:pt x="11548" y="21574"/>
                      <a:pt x="11017" y="21590"/>
                    </a:cubicBezTo>
                    <a:cubicBezTo>
                      <a:pt x="10990" y="21591"/>
                      <a:pt x="10963" y="21597"/>
                      <a:pt x="10936" y="21600"/>
                    </a:cubicBezTo>
                    <a:cubicBezTo>
                      <a:pt x="10845" y="21600"/>
                      <a:pt x="10755" y="21600"/>
                      <a:pt x="10664" y="21600"/>
                    </a:cubicBezTo>
                    <a:cubicBezTo>
                      <a:pt x="10625" y="21597"/>
                      <a:pt x="10586" y="21591"/>
                      <a:pt x="10547" y="21590"/>
                    </a:cubicBezTo>
                    <a:cubicBezTo>
                      <a:pt x="9871" y="21583"/>
                      <a:pt x="9194" y="21560"/>
                      <a:pt x="8519" y="21510"/>
                    </a:cubicBezTo>
                    <a:cubicBezTo>
                      <a:pt x="7699" y="21448"/>
                      <a:pt x="6883" y="21349"/>
                      <a:pt x="6076" y="21190"/>
                    </a:cubicBezTo>
                    <a:cubicBezTo>
                      <a:pt x="5309" y="21038"/>
                      <a:pt x="4557" y="20834"/>
                      <a:pt x="3829" y="20540"/>
                    </a:cubicBezTo>
                    <a:cubicBezTo>
                      <a:pt x="3154" y="20267"/>
                      <a:pt x="2517" y="19924"/>
                      <a:pt x="1944" y="19461"/>
                    </a:cubicBezTo>
                    <a:cubicBezTo>
                      <a:pt x="1121" y="18795"/>
                      <a:pt x="541" y="17957"/>
                      <a:pt x="245" y="16918"/>
                    </a:cubicBezTo>
                    <a:cubicBezTo>
                      <a:pt x="130" y="16515"/>
                      <a:pt x="62" y="16103"/>
                      <a:pt x="34" y="15684"/>
                    </a:cubicBezTo>
                    <a:cubicBezTo>
                      <a:pt x="28" y="15595"/>
                      <a:pt x="12" y="15507"/>
                      <a:pt x="0" y="15418"/>
                    </a:cubicBezTo>
                    <a:cubicBezTo>
                      <a:pt x="0" y="15275"/>
                      <a:pt x="0" y="15132"/>
                      <a:pt x="0" y="14990"/>
                    </a:cubicBezTo>
                    <a:cubicBezTo>
                      <a:pt x="9" y="14932"/>
                      <a:pt x="24" y="14875"/>
                      <a:pt x="27" y="14816"/>
                    </a:cubicBezTo>
                    <a:cubicBezTo>
                      <a:pt x="62" y="14139"/>
                      <a:pt x="174" y="13473"/>
                      <a:pt x="337" y="12816"/>
                    </a:cubicBezTo>
                    <a:cubicBezTo>
                      <a:pt x="559" y="11922"/>
                      <a:pt x="866" y="11057"/>
                      <a:pt x="1225" y="10212"/>
                    </a:cubicBezTo>
                    <a:cubicBezTo>
                      <a:pt x="1746" y="8981"/>
                      <a:pt x="2363" y="7801"/>
                      <a:pt x="3036" y="6651"/>
                    </a:cubicBezTo>
                    <a:cubicBezTo>
                      <a:pt x="3688" y="5538"/>
                      <a:pt x="4394" y="4464"/>
                      <a:pt x="5204" y="3465"/>
                    </a:cubicBezTo>
                    <a:cubicBezTo>
                      <a:pt x="5753" y="2789"/>
                      <a:pt x="6344" y="2155"/>
                      <a:pt x="7010" y="1599"/>
                    </a:cubicBezTo>
                    <a:cubicBezTo>
                      <a:pt x="7544" y="1152"/>
                      <a:pt x="8116" y="766"/>
                      <a:pt x="8747" y="479"/>
                    </a:cubicBezTo>
                    <a:cubicBezTo>
                      <a:pt x="9265" y="244"/>
                      <a:pt x="9803" y="87"/>
                      <a:pt x="10368" y="32"/>
                    </a:cubicBezTo>
                    <a:cubicBezTo>
                      <a:pt x="10461" y="23"/>
                      <a:pt x="10553" y="11"/>
                      <a:pt x="10646" y="0"/>
                    </a:cubicBezTo>
                    <a:cubicBezTo>
                      <a:pt x="10755" y="0"/>
                      <a:pt x="10863" y="0"/>
                      <a:pt x="10972" y="0"/>
                    </a:cubicBezTo>
                    <a:cubicBezTo>
                      <a:pt x="10999" y="5"/>
                      <a:pt x="11025" y="13"/>
                      <a:pt x="11052" y="15"/>
                    </a:cubicBezTo>
                    <a:cubicBezTo>
                      <a:pt x="11211" y="33"/>
                      <a:pt x="11371" y="43"/>
                      <a:pt x="11529" y="68"/>
                    </a:cubicBezTo>
                    <a:cubicBezTo>
                      <a:pt x="12160" y="165"/>
                      <a:pt x="12750" y="387"/>
                      <a:pt x="13311" y="696"/>
                    </a:cubicBezTo>
                    <a:cubicBezTo>
                      <a:pt x="14032" y="1093"/>
                      <a:pt x="14670" y="1607"/>
                      <a:pt x="15261" y="2185"/>
                    </a:cubicBezTo>
                    <a:cubicBezTo>
                      <a:pt x="15902" y="2811"/>
                      <a:pt x="16477" y="3498"/>
                      <a:pt x="17005" y="4225"/>
                    </a:cubicBezTo>
                    <a:cubicBezTo>
                      <a:pt x="18227" y="5906"/>
                      <a:pt x="19254" y="7707"/>
                      <a:pt x="20128" y="9601"/>
                    </a:cubicBezTo>
                    <a:cubicBezTo>
                      <a:pt x="20596" y="10615"/>
                      <a:pt x="20991" y="11657"/>
                      <a:pt x="21264" y="12744"/>
                    </a:cubicBezTo>
                    <a:cubicBezTo>
                      <a:pt x="21441" y="13445"/>
                      <a:pt x="21573" y="14154"/>
                      <a:pt x="21585" y="14881"/>
                    </a:cubicBezTo>
                    <a:cubicBezTo>
                      <a:pt x="21586" y="14918"/>
                      <a:pt x="21595" y="14954"/>
                      <a:pt x="21600" y="14990"/>
                    </a:cubicBezTo>
                    <a:close/>
                    <a:moveTo>
                      <a:pt x="21600" y="14990"/>
                    </a:moveTo>
                  </a:path>
                </a:pathLst>
              </a:custGeom>
              <a:noFill/>
              <a:ln w="165100" cap="flat">
                <a:gradFill>
                  <a:gsLst>
                    <a:gs pos="0">
                      <a:schemeClr val="accent4">
                        <a:lumMod val="20000"/>
                        <a:lumOff val="80000"/>
                      </a:schemeClr>
                    </a:gs>
                    <a:gs pos="100000">
                      <a:schemeClr val="accent2">
                        <a:alpha val="50000"/>
                      </a:schemeClr>
                    </a:gs>
                  </a:gsLst>
                  <a:lin ang="2700000" scaled="0"/>
                </a:gradFill>
                <a:miter lim="800000"/>
                <a:headEnd type="none" w="med" len="med"/>
                <a:tailEnd type="none" w="med" len="med"/>
              </a:ln>
            </p:spPr>
            <p:txBody>
              <a:bodyPr lIns="0" tIns="0" rIns="0" bIns="0"/>
              <a:lstStyle/>
              <a:p>
                <a:endParaRPr lang="en-US" dirty="0"/>
              </a:p>
            </p:txBody>
          </p:sp>
        </p:grpSp>
        <p:pic>
          <p:nvPicPr>
            <p:cNvPr id="9" name="Рисунок 8">
              <a:extLst>
                <a:ext uri="{FF2B5EF4-FFF2-40B4-BE49-F238E27FC236}">
                  <a16:creationId xmlns:a16="http://schemas.microsoft.com/office/drawing/2014/main" id="{B958CC6C-3791-4F4B-9977-A47B7276C95A}"/>
                </a:ext>
              </a:extLst>
            </p:cNvPr>
            <p:cNvPicPr>
              <a:picLocks noChangeAspect="1"/>
            </p:cNvPicPr>
            <p:nvPr/>
          </p:nvPicPr>
          <p:blipFill rotWithShape="1">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b="16446"/>
            <a:stretch/>
          </p:blipFill>
          <p:spPr>
            <a:xfrm>
              <a:off x="407976" y="3193584"/>
              <a:ext cx="312539" cy="324424"/>
            </a:xfrm>
            <a:prstGeom prst="rect">
              <a:avLst/>
            </a:prstGeom>
          </p:spPr>
        </p:pic>
      </p:grpSp>
      <p:grpSp>
        <p:nvGrpSpPr>
          <p:cNvPr id="12" name="Group 11">
            <a:extLst>
              <a:ext uri="{FF2B5EF4-FFF2-40B4-BE49-F238E27FC236}">
                <a16:creationId xmlns:a16="http://schemas.microsoft.com/office/drawing/2014/main" id="{B80973BF-1CF3-4ACF-B65C-856E34530CD6}"/>
              </a:ext>
            </a:extLst>
          </p:cNvPr>
          <p:cNvGrpSpPr/>
          <p:nvPr/>
        </p:nvGrpSpPr>
        <p:grpSpPr>
          <a:xfrm>
            <a:off x="3464254" y="2918739"/>
            <a:ext cx="1275730" cy="1573864"/>
            <a:chOff x="3404354" y="2811231"/>
            <a:chExt cx="1275730" cy="1573864"/>
          </a:xfrm>
        </p:grpSpPr>
        <p:grpSp>
          <p:nvGrpSpPr>
            <p:cNvPr id="28" name="Группа 27">
              <a:extLst>
                <a:ext uri="{FF2B5EF4-FFF2-40B4-BE49-F238E27FC236}">
                  <a16:creationId xmlns:a16="http://schemas.microsoft.com/office/drawing/2014/main" id="{E8E2FF5C-DDD4-C84E-9C0A-BD3F9FE67B4B}"/>
                </a:ext>
              </a:extLst>
            </p:cNvPr>
            <p:cNvGrpSpPr/>
            <p:nvPr/>
          </p:nvGrpSpPr>
          <p:grpSpPr>
            <a:xfrm>
              <a:off x="3404354" y="2811231"/>
              <a:ext cx="1275730" cy="1573864"/>
              <a:chOff x="1571044" y="2270215"/>
              <a:chExt cx="1805210" cy="2234827"/>
            </a:xfrm>
          </p:grpSpPr>
          <p:cxnSp>
            <p:nvCxnSpPr>
              <p:cNvPr id="29" name="Straight Connector 15">
                <a:extLst>
                  <a:ext uri="{FF2B5EF4-FFF2-40B4-BE49-F238E27FC236}">
                    <a16:creationId xmlns:a16="http://schemas.microsoft.com/office/drawing/2014/main" id="{928D0D89-1EB4-8F41-9A84-5BAAD640A722}"/>
                  </a:ext>
                </a:extLst>
              </p:cNvPr>
              <p:cNvCxnSpPr/>
              <p:nvPr/>
            </p:nvCxnSpPr>
            <p:spPr>
              <a:xfrm>
                <a:off x="2250492" y="4505042"/>
                <a:ext cx="446314" cy="0"/>
              </a:xfrm>
              <a:prstGeom prst="line">
                <a:avLst/>
              </a:prstGeom>
              <a:ln w="25400">
                <a:gradFill flip="none" rotWithShape="1">
                  <a:gsLst>
                    <a:gs pos="0">
                      <a:schemeClr val="accent4">
                        <a:lumMod val="20000"/>
                        <a:lumOff val="80000"/>
                      </a:schemeClr>
                    </a:gs>
                    <a:gs pos="100000">
                      <a:schemeClr val="accent2"/>
                    </a:gs>
                  </a:gsLst>
                  <a:lin ang="2700000" scaled="1"/>
                  <a:tileRect/>
                </a:gradFill>
              </a:ln>
            </p:spPr>
            <p:style>
              <a:lnRef idx="1">
                <a:schemeClr val="accent1"/>
              </a:lnRef>
              <a:fillRef idx="0">
                <a:schemeClr val="accent1"/>
              </a:fillRef>
              <a:effectRef idx="0">
                <a:schemeClr val="accent1"/>
              </a:effectRef>
              <a:fontRef idx="minor">
                <a:schemeClr val="tx1"/>
              </a:fontRef>
            </p:style>
          </p:cxnSp>
          <p:sp>
            <p:nvSpPr>
              <p:cNvPr id="32" name="Rectangle 52">
                <a:extLst>
                  <a:ext uri="{FF2B5EF4-FFF2-40B4-BE49-F238E27FC236}">
                    <a16:creationId xmlns:a16="http://schemas.microsoft.com/office/drawing/2014/main" id="{0D228F08-307A-BB47-9205-378132855445}"/>
                  </a:ext>
                </a:extLst>
              </p:cNvPr>
              <p:cNvSpPr/>
              <p:nvPr/>
            </p:nvSpPr>
            <p:spPr>
              <a:xfrm>
                <a:off x="1571044" y="3892519"/>
                <a:ext cx="1805210" cy="524437"/>
              </a:xfrm>
              <a:prstGeom prst="rect">
                <a:avLst/>
              </a:prstGeom>
            </p:spPr>
            <p:txBody>
              <a:bodyPr wrap="square">
                <a:spAutoFit/>
              </a:bodyPr>
              <a:lstStyle/>
              <a:p>
                <a:pPr algn="ctr"/>
                <a:r>
                  <a:rPr lang="en-US" sz="900" b="1" spc="300" dirty="0">
                    <a:solidFill>
                      <a:schemeClr val="tx1">
                        <a:lumMod val="50000"/>
                        <a:lumOff val="50000"/>
                      </a:schemeClr>
                    </a:solidFill>
                    <a:latin typeface="Montserrat" charset="0"/>
                    <a:ea typeface="Montserrat" charset="0"/>
                    <a:cs typeface="Montserrat" charset="0"/>
                  </a:rPr>
                  <a:t>ONLINE REFERENCING</a:t>
                </a:r>
              </a:p>
            </p:txBody>
          </p:sp>
          <p:sp>
            <p:nvSpPr>
              <p:cNvPr id="34" name="AutoShape 1">
                <a:extLst>
                  <a:ext uri="{FF2B5EF4-FFF2-40B4-BE49-F238E27FC236}">
                    <a16:creationId xmlns:a16="http://schemas.microsoft.com/office/drawing/2014/main" id="{F004F7B2-8BFE-9A4C-963D-F9D87DDB86F5}"/>
                  </a:ext>
                </a:extLst>
              </p:cNvPr>
              <p:cNvSpPr>
                <a:spLocks/>
              </p:cNvSpPr>
              <p:nvPr/>
            </p:nvSpPr>
            <p:spPr bwMode="auto">
              <a:xfrm>
                <a:off x="1767890" y="2270215"/>
                <a:ext cx="1411517" cy="1375983"/>
              </a:xfrm>
              <a:custGeom>
                <a:avLst/>
                <a:gdLst/>
                <a:ahLst/>
                <a:cxnLst/>
                <a:rect l="0" t="0" r="r" b="b"/>
                <a:pathLst>
                  <a:path w="21600" h="21600">
                    <a:moveTo>
                      <a:pt x="21600" y="14990"/>
                    </a:moveTo>
                    <a:cubicBezTo>
                      <a:pt x="21600" y="15126"/>
                      <a:pt x="21600" y="15263"/>
                      <a:pt x="21600" y="15399"/>
                    </a:cubicBezTo>
                    <a:cubicBezTo>
                      <a:pt x="21594" y="15445"/>
                      <a:pt x="21584" y="15490"/>
                      <a:pt x="21584" y="15536"/>
                    </a:cubicBezTo>
                    <a:cubicBezTo>
                      <a:pt x="21583" y="15866"/>
                      <a:pt x="21538" y="16191"/>
                      <a:pt x="21471" y="16513"/>
                    </a:cubicBezTo>
                    <a:cubicBezTo>
                      <a:pt x="21274" y="17469"/>
                      <a:pt x="20847" y="18299"/>
                      <a:pt x="20177" y="18995"/>
                    </a:cubicBezTo>
                    <a:cubicBezTo>
                      <a:pt x="19694" y="19496"/>
                      <a:pt x="19133" y="19885"/>
                      <a:pt x="18522" y="20201"/>
                    </a:cubicBezTo>
                    <a:cubicBezTo>
                      <a:pt x="17784" y="20582"/>
                      <a:pt x="17006" y="20844"/>
                      <a:pt x="16205" y="21041"/>
                    </a:cubicBezTo>
                    <a:cubicBezTo>
                      <a:pt x="15549" y="21201"/>
                      <a:pt x="14886" y="21315"/>
                      <a:pt x="14217" y="21398"/>
                    </a:cubicBezTo>
                    <a:cubicBezTo>
                      <a:pt x="13683" y="21465"/>
                      <a:pt x="13147" y="21516"/>
                      <a:pt x="12611" y="21540"/>
                    </a:cubicBezTo>
                    <a:cubicBezTo>
                      <a:pt x="12079" y="21565"/>
                      <a:pt x="11548" y="21574"/>
                      <a:pt x="11017" y="21590"/>
                    </a:cubicBezTo>
                    <a:cubicBezTo>
                      <a:pt x="10990" y="21591"/>
                      <a:pt x="10963" y="21597"/>
                      <a:pt x="10936" y="21600"/>
                    </a:cubicBezTo>
                    <a:cubicBezTo>
                      <a:pt x="10845" y="21600"/>
                      <a:pt x="10755" y="21600"/>
                      <a:pt x="10664" y="21600"/>
                    </a:cubicBezTo>
                    <a:cubicBezTo>
                      <a:pt x="10625" y="21597"/>
                      <a:pt x="10586" y="21591"/>
                      <a:pt x="10547" y="21590"/>
                    </a:cubicBezTo>
                    <a:cubicBezTo>
                      <a:pt x="9871" y="21583"/>
                      <a:pt x="9194" y="21560"/>
                      <a:pt x="8519" y="21510"/>
                    </a:cubicBezTo>
                    <a:cubicBezTo>
                      <a:pt x="7699" y="21448"/>
                      <a:pt x="6883" y="21349"/>
                      <a:pt x="6076" y="21190"/>
                    </a:cubicBezTo>
                    <a:cubicBezTo>
                      <a:pt x="5309" y="21038"/>
                      <a:pt x="4557" y="20834"/>
                      <a:pt x="3829" y="20540"/>
                    </a:cubicBezTo>
                    <a:cubicBezTo>
                      <a:pt x="3154" y="20267"/>
                      <a:pt x="2517" y="19924"/>
                      <a:pt x="1944" y="19461"/>
                    </a:cubicBezTo>
                    <a:cubicBezTo>
                      <a:pt x="1121" y="18795"/>
                      <a:pt x="541" y="17957"/>
                      <a:pt x="245" y="16918"/>
                    </a:cubicBezTo>
                    <a:cubicBezTo>
                      <a:pt x="130" y="16515"/>
                      <a:pt x="62" y="16103"/>
                      <a:pt x="34" y="15684"/>
                    </a:cubicBezTo>
                    <a:cubicBezTo>
                      <a:pt x="28" y="15595"/>
                      <a:pt x="12" y="15507"/>
                      <a:pt x="0" y="15418"/>
                    </a:cubicBezTo>
                    <a:cubicBezTo>
                      <a:pt x="0" y="15275"/>
                      <a:pt x="0" y="15132"/>
                      <a:pt x="0" y="14990"/>
                    </a:cubicBezTo>
                    <a:cubicBezTo>
                      <a:pt x="9" y="14932"/>
                      <a:pt x="24" y="14875"/>
                      <a:pt x="27" y="14816"/>
                    </a:cubicBezTo>
                    <a:cubicBezTo>
                      <a:pt x="62" y="14139"/>
                      <a:pt x="174" y="13473"/>
                      <a:pt x="337" y="12816"/>
                    </a:cubicBezTo>
                    <a:cubicBezTo>
                      <a:pt x="559" y="11922"/>
                      <a:pt x="866" y="11057"/>
                      <a:pt x="1225" y="10212"/>
                    </a:cubicBezTo>
                    <a:cubicBezTo>
                      <a:pt x="1746" y="8981"/>
                      <a:pt x="2363" y="7801"/>
                      <a:pt x="3036" y="6651"/>
                    </a:cubicBezTo>
                    <a:cubicBezTo>
                      <a:pt x="3688" y="5538"/>
                      <a:pt x="4394" y="4464"/>
                      <a:pt x="5204" y="3465"/>
                    </a:cubicBezTo>
                    <a:cubicBezTo>
                      <a:pt x="5753" y="2789"/>
                      <a:pt x="6344" y="2155"/>
                      <a:pt x="7010" y="1599"/>
                    </a:cubicBezTo>
                    <a:cubicBezTo>
                      <a:pt x="7544" y="1152"/>
                      <a:pt x="8116" y="766"/>
                      <a:pt x="8747" y="479"/>
                    </a:cubicBezTo>
                    <a:cubicBezTo>
                      <a:pt x="9265" y="244"/>
                      <a:pt x="9803" y="87"/>
                      <a:pt x="10368" y="32"/>
                    </a:cubicBezTo>
                    <a:cubicBezTo>
                      <a:pt x="10461" y="23"/>
                      <a:pt x="10553" y="11"/>
                      <a:pt x="10646" y="0"/>
                    </a:cubicBezTo>
                    <a:cubicBezTo>
                      <a:pt x="10755" y="0"/>
                      <a:pt x="10863" y="0"/>
                      <a:pt x="10972" y="0"/>
                    </a:cubicBezTo>
                    <a:cubicBezTo>
                      <a:pt x="10999" y="5"/>
                      <a:pt x="11025" y="13"/>
                      <a:pt x="11052" y="15"/>
                    </a:cubicBezTo>
                    <a:cubicBezTo>
                      <a:pt x="11211" y="33"/>
                      <a:pt x="11371" y="43"/>
                      <a:pt x="11529" y="68"/>
                    </a:cubicBezTo>
                    <a:cubicBezTo>
                      <a:pt x="12160" y="165"/>
                      <a:pt x="12750" y="387"/>
                      <a:pt x="13311" y="696"/>
                    </a:cubicBezTo>
                    <a:cubicBezTo>
                      <a:pt x="14032" y="1093"/>
                      <a:pt x="14670" y="1607"/>
                      <a:pt x="15261" y="2185"/>
                    </a:cubicBezTo>
                    <a:cubicBezTo>
                      <a:pt x="15902" y="2811"/>
                      <a:pt x="16477" y="3498"/>
                      <a:pt x="17005" y="4225"/>
                    </a:cubicBezTo>
                    <a:cubicBezTo>
                      <a:pt x="18227" y="5906"/>
                      <a:pt x="19254" y="7707"/>
                      <a:pt x="20128" y="9601"/>
                    </a:cubicBezTo>
                    <a:cubicBezTo>
                      <a:pt x="20596" y="10615"/>
                      <a:pt x="20991" y="11657"/>
                      <a:pt x="21264" y="12744"/>
                    </a:cubicBezTo>
                    <a:cubicBezTo>
                      <a:pt x="21441" y="13445"/>
                      <a:pt x="21573" y="14154"/>
                      <a:pt x="21585" y="14881"/>
                    </a:cubicBezTo>
                    <a:cubicBezTo>
                      <a:pt x="21586" y="14918"/>
                      <a:pt x="21595" y="14954"/>
                      <a:pt x="21600" y="14990"/>
                    </a:cubicBezTo>
                    <a:close/>
                    <a:moveTo>
                      <a:pt x="21600" y="14990"/>
                    </a:moveTo>
                  </a:path>
                </a:pathLst>
              </a:custGeom>
              <a:noFill/>
              <a:ln w="165100" cap="flat">
                <a:gradFill>
                  <a:gsLst>
                    <a:gs pos="0">
                      <a:schemeClr val="accent4">
                        <a:lumMod val="20000"/>
                        <a:lumOff val="80000"/>
                      </a:schemeClr>
                    </a:gs>
                    <a:gs pos="100000">
                      <a:schemeClr val="accent2">
                        <a:alpha val="50000"/>
                      </a:schemeClr>
                    </a:gs>
                  </a:gsLst>
                  <a:lin ang="2700000" scaled="0"/>
                </a:gradFill>
                <a:miter lim="800000"/>
                <a:headEnd type="none" w="med" len="med"/>
                <a:tailEnd type="none" w="med" len="med"/>
              </a:ln>
            </p:spPr>
            <p:txBody>
              <a:bodyPr lIns="0" tIns="0" rIns="0" bIns="0"/>
              <a:lstStyle/>
              <a:p>
                <a:endParaRPr lang="en-US" dirty="0"/>
              </a:p>
            </p:txBody>
          </p:sp>
        </p:grpSp>
        <p:pic>
          <p:nvPicPr>
            <p:cNvPr id="11" name="Рисунок 10">
              <a:extLst>
                <a:ext uri="{FF2B5EF4-FFF2-40B4-BE49-F238E27FC236}">
                  <a16:creationId xmlns:a16="http://schemas.microsoft.com/office/drawing/2014/main" id="{8D43A382-B5AC-044C-BD13-932334796150}"/>
                </a:ext>
              </a:extLst>
            </p:cNvPr>
            <p:cNvPicPr>
              <a:picLocks noChangeAspect="1"/>
            </p:cNvPicPr>
            <p:nvPr/>
          </p:nvPicPr>
          <p:blipFill rotWithShape="1">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b="13121"/>
            <a:stretch/>
          </p:blipFill>
          <p:spPr>
            <a:xfrm>
              <a:off x="3844780" y="3134812"/>
              <a:ext cx="379364" cy="410557"/>
            </a:xfrm>
            <a:prstGeom prst="rect">
              <a:avLst/>
            </a:prstGeom>
          </p:spPr>
        </p:pic>
      </p:grpSp>
      <p:grpSp>
        <p:nvGrpSpPr>
          <p:cNvPr id="10" name="Group 9">
            <a:extLst>
              <a:ext uri="{FF2B5EF4-FFF2-40B4-BE49-F238E27FC236}">
                <a16:creationId xmlns:a16="http://schemas.microsoft.com/office/drawing/2014/main" id="{581DFBB0-493D-4022-B6F8-4580903B8DAB}"/>
              </a:ext>
            </a:extLst>
          </p:cNvPr>
          <p:cNvGrpSpPr/>
          <p:nvPr/>
        </p:nvGrpSpPr>
        <p:grpSpPr>
          <a:xfrm>
            <a:off x="1629130" y="2918739"/>
            <a:ext cx="1788878" cy="2606164"/>
            <a:chOff x="1371791" y="2801474"/>
            <a:chExt cx="1788878" cy="2606164"/>
          </a:xfrm>
        </p:grpSpPr>
        <p:grpSp>
          <p:nvGrpSpPr>
            <p:cNvPr id="3" name="Группа 2">
              <a:extLst>
                <a:ext uri="{FF2B5EF4-FFF2-40B4-BE49-F238E27FC236}">
                  <a16:creationId xmlns:a16="http://schemas.microsoft.com/office/drawing/2014/main" id="{3394C7E2-3DB3-9F40-991C-8FB49A3D0BE8}"/>
                </a:ext>
              </a:extLst>
            </p:cNvPr>
            <p:cNvGrpSpPr/>
            <p:nvPr/>
          </p:nvGrpSpPr>
          <p:grpSpPr>
            <a:xfrm>
              <a:off x="1371791" y="2801474"/>
              <a:ext cx="1788878" cy="2606164"/>
              <a:chOff x="1629981" y="2264698"/>
              <a:chExt cx="2531336" cy="3700653"/>
            </a:xfrm>
          </p:grpSpPr>
          <p:sp>
            <p:nvSpPr>
              <p:cNvPr id="25" name="Rectangle 52">
                <a:extLst>
                  <a:ext uri="{FF2B5EF4-FFF2-40B4-BE49-F238E27FC236}">
                    <a16:creationId xmlns:a16="http://schemas.microsoft.com/office/drawing/2014/main" id="{06389AA5-9245-934D-BECD-5068F4D28352}"/>
                  </a:ext>
                </a:extLst>
              </p:cNvPr>
              <p:cNvSpPr/>
              <p:nvPr/>
            </p:nvSpPr>
            <p:spPr>
              <a:xfrm>
                <a:off x="2187193" y="3900856"/>
                <a:ext cx="1406319" cy="524437"/>
              </a:xfrm>
              <a:prstGeom prst="rect">
                <a:avLst/>
              </a:prstGeom>
            </p:spPr>
            <p:txBody>
              <a:bodyPr wrap="square">
                <a:spAutoFit/>
              </a:bodyPr>
              <a:lstStyle/>
              <a:p>
                <a:pPr algn="ctr"/>
                <a:r>
                  <a:rPr lang="en-US" sz="900" b="1" spc="300" dirty="0">
                    <a:solidFill>
                      <a:schemeClr val="tx1">
                        <a:lumMod val="50000"/>
                        <a:lumOff val="50000"/>
                      </a:schemeClr>
                    </a:solidFill>
                    <a:latin typeface="Montserrat" charset="0"/>
                    <a:ea typeface="Montserrat" charset="0"/>
                    <a:cs typeface="Montserrat" charset="0"/>
                  </a:rPr>
                  <a:t>PREPARES DATA</a:t>
                </a:r>
              </a:p>
            </p:txBody>
          </p:sp>
          <p:cxnSp>
            <p:nvCxnSpPr>
              <p:cNvPr id="16" name="Straight Connector 15"/>
              <p:cNvCxnSpPr/>
              <p:nvPr/>
            </p:nvCxnSpPr>
            <p:spPr>
              <a:xfrm>
                <a:off x="2691615" y="4520893"/>
                <a:ext cx="446314" cy="0"/>
              </a:xfrm>
              <a:prstGeom prst="line">
                <a:avLst/>
              </a:prstGeom>
              <a:ln w="25400">
                <a:gradFill flip="none" rotWithShape="1">
                  <a:gsLst>
                    <a:gs pos="0">
                      <a:schemeClr val="accent4">
                        <a:lumMod val="20000"/>
                        <a:lumOff val="80000"/>
                      </a:schemeClr>
                    </a:gs>
                    <a:gs pos="100000">
                      <a:schemeClr val="accent2"/>
                    </a:gs>
                  </a:gsLst>
                  <a:lin ang="2700000" scaled="1"/>
                  <a:tileRect/>
                </a:gradFill>
              </a:ln>
            </p:spPr>
            <p:style>
              <a:lnRef idx="1">
                <a:schemeClr val="accent1"/>
              </a:lnRef>
              <a:fillRef idx="0">
                <a:schemeClr val="accent1"/>
              </a:fillRef>
              <a:effectRef idx="0">
                <a:schemeClr val="accent1"/>
              </a:effectRef>
              <a:fontRef idx="minor">
                <a:schemeClr val="tx1"/>
              </a:fontRef>
            </p:style>
          </p:cxnSp>
          <p:sp>
            <p:nvSpPr>
              <p:cNvPr id="33" name="Content Placeholder 2">
                <a:extLst>
                  <a:ext uri="{FF2B5EF4-FFF2-40B4-BE49-F238E27FC236}">
                    <a16:creationId xmlns:a16="http://schemas.microsoft.com/office/drawing/2014/main" id="{CCCC825D-6416-F14A-896A-24C68F1D8946}"/>
                  </a:ext>
                </a:extLst>
              </p:cNvPr>
              <p:cNvSpPr txBox="1">
                <a:spLocks/>
              </p:cNvSpPr>
              <p:nvPr/>
            </p:nvSpPr>
            <p:spPr>
              <a:xfrm>
                <a:off x="1629981" y="4626834"/>
                <a:ext cx="2531336" cy="1338517"/>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pPr>
                <a:endParaRPr lang="en-US" sz="1200" spc="100" dirty="0">
                  <a:solidFill>
                    <a:schemeClr val="tx1">
                      <a:lumMod val="50000"/>
                      <a:lumOff val="50000"/>
                    </a:schemeClr>
                  </a:solidFill>
                  <a:latin typeface="Roboto" panose="02000000000000000000" pitchFamily="2" charset="0"/>
                  <a:ea typeface="Roboto" panose="02000000000000000000" pitchFamily="2" charset="0"/>
                </a:endParaRPr>
              </a:p>
            </p:txBody>
          </p:sp>
          <p:sp>
            <p:nvSpPr>
              <p:cNvPr id="57" name="AutoShape 1">
                <a:extLst>
                  <a:ext uri="{FF2B5EF4-FFF2-40B4-BE49-F238E27FC236}">
                    <a16:creationId xmlns:a16="http://schemas.microsoft.com/office/drawing/2014/main" id="{740265A1-8B6D-EA4F-B279-148634820628}"/>
                  </a:ext>
                </a:extLst>
              </p:cNvPr>
              <p:cNvSpPr>
                <a:spLocks/>
              </p:cNvSpPr>
              <p:nvPr/>
            </p:nvSpPr>
            <p:spPr bwMode="auto">
              <a:xfrm>
                <a:off x="2187193" y="2264698"/>
                <a:ext cx="1411517" cy="1375983"/>
              </a:xfrm>
              <a:custGeom>
                <a:avLst/>
                <a:gdLst/>
                <a:ahLst/>
                <a:cxnLst/>
                <a:rect l="0" t="0" r="r" b="b"/>
                <a:pathLst>
                  <a:path w="21600" h="21600">
                    <a:moveTo>
                      <a:pt x="21600" y="14990"/>
                    </a:moveTo>
                    <a:cubicBezTo>
                      <a:pt x="21600" y="15126"/>
                      <a:pt x="21600" y="15263"/>
                      <a:pt x="21600" y="15399"/>
                    </a:cubicBezTo>
                    <a:cubicBezTo>
                      <a:pt x="21594" y="15445"/>
                      <a:pt x="21584" y="15490"/>
                      <a:pt x="21584" y="15536"/>
                    </a:cubicBezTo>
                    <a:cubicBezTo>
                      <a:pt x="21583" y="15866"/>
                      <a:pt x="21538" y="16191"/>
                      <a:pt x="21471" y="16513"/>
                    </a:cubicBezTo>
                    <a:cubicBezTo>
                      <a:pt x="21274" y="17469"/>
                      <a:pt x="20847" y="18299"/>
                      <a:pt x="20177" y="18995"/>
                    </a:cubicBezTo>
                    <a:cubicBezTo>
                      <a:pt x="19694" y="19496"/>
                      <a:pt x="19133" y="19885"/>
                      <a:pt x="18522" y="20201"/>
                    </a:cubicBezTo>
                    <a:cubicBezTo>
                      <a:pt x="17784" y="20582"/>
                      <a:pt x="17006" y="20844"/>
                      <a:pt x="16205" y="21041"/>
                    </a:cubicBezTo>
                    <a:cubicBezTo>
                      <a:pt x="15549" y="21201"/>
                      <a:pt x="14886" y="21315"/>
                      <a:pt x="14217" y="21398"/>
                    </a:cubicBezTo>
                    <a:cubicBezTo>
                      <a:pt x="13683" y="21465"/>
                      <a:pt x="13147" y="21516"/>
                      <a:pt x="12611" y="21540"/>
                    </a:cubicBezTo>
                    <a:cubicBezTo>
                      <a:pt x="12079" y="21565"/>
                      <a:pt x="11548" y="21574"/>
                      <a:pt x="11017" y="21590"/>
                    </a:cubicBezTo>
                    <a:cubicBezTo>
                      <a:pt x="10990" y="21591"/>
                      <a:pt x="10963" y="21597"/>
                      <a:pt x="10936" y="21600"/>
                    </a:cubicBezTo>
                    <a:cubicBezTo>
                      <a:pt x="10845" y="21600"/>
                      <a:pt x="10755" y="21600"/>
                      <a:pt x="10664" y="21600"/>
                    </a:cubicBezTo>
                    <a:cubicBezTo>
                      <a:pt x="10625" y="21597"/>
                      <a:pt x="10586" y="21591"/>
                      <a:pt x="10547" y="21590"/>
                    </a:cubicBezTo>
                    <a:cubicBezTo>
                      <a:pt x="9871" y="21583"/>
                      <a:pt x="9194" y="21560"/>
                      <a:pt x="8519" y="21510"/>
                    </a:cubicBezTo>
                    <a:cubicBezTo>
                      <a:pt x="7699" y="21448"/>
                      <a:pt x="6883" y="21349"/>
                      <a:pt x="6076" y="21190"/>
                    </a:cubicBezTo>
                    <a:cubicBezTo>
                      <a:pt x="5309" y="21038"/>
                      <a:pt x="4557" y="20834"/>
                      <a:pt x="3829" y="20540"/>
                    </a:cubicBezTo>
                    <a:cubicBezTo>
                      <a:pt x="3154" y="20267"/>
                      <a:pt x="2517" y="19924"/>
                      <a:pt x="1944" y="19461"/>
                    </a:cubicBezTo>
                    <a:cubicBezTo>
                      <a:pt x="1121" y="18795"/>
                      <a:pt x="541" y="17957"/>
                      <a:pt x="245" y="16918"/>
                    </a:cubicBezTo>
                    <a:cubicBezTo>
                      <a:pt x="130" y="16515"/>
                      <a:pt x="62" y="16103"/>
                      <a:pt x="34" y="15684"/>
                    </a:cubicBezTo>
                    <a:cubicBezTo>
                      <a:pt x="28" y="15595"/>
                      <a:pt x="12" y="15507"/>
                      <a:pt x="0" y="15418"/>
                    </a:cubicBezTo>
                    <a:cubicBezTo>
                      <a:pt x="0" y="15275"/>
                      <a:pt x="0" y="15132"/>
                      <a:pt x="0" y="14990"/>
                    </a:cubicBezTo>
                    <a:cubicBezTo>
                      <a:pt x="9" y="14932"/>
                      <a:pt x="24" y="14875"/>
                      <a:pt x="27" y="14816"/>
                    </a:cubicBezTo>
                    <a:cubicBezTo>
                      <a:pt x="62" y="14139"/>
                      <a:pt x="174" y="13473"/>
                      <a:pt x="337" y="12816"/>
                    </a:cubicBezTo>
                    <a:cubicBezTo>
                      <a:pt x="559" y="11922"/>
                      <a:pt x="866" y="11057"/>
                      <a:pt x="1225" y="10212"/>
                    </a:cubicBezTo>
                    <a:cubicBezTo>
                      <a:pt x="1746" y="8981"/>
                      <a:pt x="2363" y="7801"/>
                      <a:pt x="3036" y="6651"/>
                    </a:cubicBezTo>
                    <a:cubicBezTo>
                      <a:pt x="3688" y="5538"/>
                      <a:pt x="4394" y="4464"/>
                      <a:pt x="5204" y="3465"/>
                    </a:cubicBezTo>
                    <a:cubicBezTo>
                      <a:pt x="5753" y="2789"/>
                      <a:pt x="6344" y="2155"/>
                      <a:pt x="7010" y="1599"/>
                    </a:cubicBezTo>
                    <a:cubicBezTo>
                      <a:pt x="7544" y="1152"/>
                      <a:pt x="8116" y="766"/>
                      <a:pt x="8747" y="479"/>
                    </a:cubicBezTo>
                    <a:cubicBezTo>
                      <a:pt x="9265" y="244"/>
                      <a:pt x="9803" y="87"/>
                      <a:pt x="10368" y="32"/>
                    </a:cubicBezTo>
                    <a:cubicBezTo>
                      <a:pt x="10461" y="23"/>
                      <a:pt x="10553" y="11"/>
                      <a:pt x="10646" y="0"/>
                    </a:cubicBezTo>
                    <a:cubicBezTo>
                      <a:pt x="10755" y="0"/>
                      <a:pt x="10863" y="0"/>
                      <a:pt x="10972" y="0"/>
                    </a:cubicBezTo>
                    <a:cubicBezTo>
                      <a:pt x="10999" y="5"/>
                      <a:pt x="11025" y="13"/>
                      <a:pt x="11052" y="15"/>
                    </a:cubicBezTo>
                    <a:cubicBezTo>
                      <a:pt x="11211" y="33"/>
                      <a:pt x="11371" y="43"/>
                      <a:pt x="11529" y="68"/>
                    </a:cubicBezTo>
                    <a:cubicBezTo>
                      <a:pt x="12160" y="165"/>
                      <a:pt x="12750" y="387"/>
                      <a:pt x="13311" y="696"/>
                    </a:cubicBezTo>
                    <a:cubicBezTo>
                      <a:pt x="14032" y="1093"/>
                      <a:pt x="14670" y="1607"/>
                      <a:pt x="15261" y="2185"/>
                    </a:cubicBezTo>
                    <a:cubicBezTo>
                      <a:pt x="15902" y="2811"/>
                      <a:pt x="16477" y="3498"/>
                      <a:pt x="17005" y="4225"/>
                    </a:cubicBezTo>
                    <a:cubicBezTo>
                      <a:pt x="18227" y="5906"/>
                      <a:pt x="19254" y="7707"/>
                      <a:pt x="20128" y="9601"/>
                    </a:cubicBezTo>
                    <a:cubicBezTo>
                      <a:pt x="20596" y="10615"/>
                      <a:pt x="20991" y="11657"/>
                      <a:pt x="21264" y="12744"/>
                    </a:cubicBezTo>
                    <a:cubicBezTo>
                      <a:pt x="21441" y="13445"/>
                      <a:pt x="21573" y="14154"/>
                      <a:pt x="21585" y="14881"/>
                    </a:cubicBezTo>
                    <a:cubicBezTo>
                      <a:pt x="21586" y="14918"/>
                      <a:pt x="21595" y="14954"/>
                      <a:pt x="21600" y="14990"/>
                    </a:cubicBezTo>
                    <a:close/>
                    <a:moveTo>
                      <a:pt x="21600" y="14990"/>
                    </a:moveTo>
                  </a:path>
                </a:pathLst>
              </a:custGeom>
              <a:noFill/>
              <a:ln w="165100" cap="flat">
                <a:gradFill>
                  <a:gsLst>
                    <a:gs pos="0">
                      <a:schemeClr val="accent4">
                        <a:lumMod val="20000"/>
                        <a:lumOff val="80000"/>
                      </a:schemeClr>
                    </a:gs>
                    <a:gs pos="100000">
                      <a:schemeClr val="accent2">
                        <a:alpha val="50000"/>
                      </a:schemeClr>
                    </a:gs>
                  </a:gsLst>
                  <a:lin ang="2700000" scaled="0"/>
                </a:gradFill>
                <a:miter lim="800000"/>
                <a:headEnd type="none" w="med" len="med"/>
                <a:tailEnd type="none" w="med" len="med"/>
              </a:ln>
            </p:spPr>
            <p:txBody>
              <a:bodyPr lIns="0" tIns="0" rIns="0" bIns="0"/>
              <a:lstStyle/>
              <a:p>
                <a:endParaRPr lang="en-US" dirty="0"/>
              </a:p>
            </p:txBody>
          </p:sp>
        </p:grpSp>
        <p:pic>
          <p:nvPicPr>
            <p:cNvPr id="13" name="Рисунок 12">
              <a:extLst>
                <a:ext uri="{FF2B5EF4-FFF2-40B4-BE49-F238E27FC236}">
                  <a16:creationId xmlns:a16="http://schemas.microsoft.com/office/drawing/2014/main" id="{7C180EB7-B3B3-684C-9CA0-DA52A41F294A}"/>
                </a:ext>
              </a:extLst>
            </p:cNvPr>
            <p:cNvPicPr>
              <a:picLocks noChangeAspect="1"/>
            </p:cNvPicPr>
            <p:nvPr/>
          </p:nvPicPr>
          <p:blipFill rotWithShape="1">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b="13869"/>
            <a:stretch/>
          </p:blipFill>
          <p:spPr>
            <a:xfrm>
              <a:off x="2107237" y="3181374"/>
              <a:ext cx="310500" cy="333139"/>
            </a:xfrm>
            <a:prstGeom prst="rect">
              <a:avLst/>
            </a:prstGeom>
          </p:spPr>
        </p:pic>
      </p:grpSp>
      <p:grpSp>
        <p:nvGrpSpPr>
          <p:cNvPr id="18" name="Group 17">
            <a:extLst>
              <a:ext uri="{FF2B5EF4-FFF2-40B4-BE49-F238E27FC236}">
                <a16:creationId xmlns:a16="http://schemas.microsoft.com/office/drawing/2014/main" id="{CE162932-B807-470B-887D-C2B3F36B0CC2}"/>
              </a:ext>
            </a:extLst>
          </p:cNvPr>
          <p:cNvGrpSpPr/>
          <p:nvPr/>
        </p:nvGrpSpPr>
        <p:grpSpPr>
          <a:xfrm>
            <a:off x="10391045" y="2895266"/>
            <a:ext cx="1290104" cy="1738884"/>
            <a:chOff x="10438506" y="2777135"/>
            <a:chExt cx="1290104" cy="1738884"/>
          </a:xfrm>
        </p:grpSpPr>
        <p:cxnSp>
          <p:nvCxnSpPr>
            <p:cNvPr id="36" name="Straight Connector 27">
              <a:extLst>
                <a:ext uri="{FF2B5EF4-FFF2-40B4-BE49-F238E27FC236}">
                  <a16:creationId xmlns:a16="http://schemas.microsoft.com/office/drawing/2014/main" id="{BE0AA197-26D3-4D12-9F03-709C1615707E}"/>
                </a:ext>
              </a:extLst>
            </p:cNvPr>
            <p:cNvCxnSpPr/>
            <p:nvPr/>
          </p:nvCxnSpPr>
          <p:spPr>
            <a:xfrm>
              <a:off x="10914731" y="4516019"/>
              <a:ext cx="323761" cy="0"/>
            </a:xfrm>
            <a:prstGeom prst="line">
              <a:avLst/>
            </a:prstGeom>
            <a:ln w="25400">
              <a:gradFill flip="none" rotWithShape="1">
                <a:gsLst>
                  <a:gs pos="0">
                    <a:schemeClr val="accent4">
                      <a:lumMod val="20000"/>
                      <a:lumOff val="80000"/>
                    </a:schemeClr>
                  </a:gs>
                  <a:gs pos="100000">
                    <a:schemeClr val="accent2"/>
                  </a:gs>
                </a:gsLst>
                <a:lin ang="2700000" scaled="1"/>
                <a:tileRect/>
              </a:gradFill>
            </a:ln>
          </p:spPr>
          <p:style>
            <a:lnRef idx="1">
              <a:schemeClr val="accent1"/>
            </a:lnRef>
            <a:fillRef idx="0">
              <a:schemeClr val="accent1"/>
            </a:fillRef>
            <a:effectRef idx="0">
              <a:schemeClr val="accent1"/>
            </a:effectRef>
            <a:fontRef idx="minor">
              <a:schemeClr val="tx1"/>
            </a:fontRef>
          </p:style>
        </p:cxnSp>
        <p:sp>
          <p:nvSpPr>
            <p:cNvPr id="39" name="Rectangle 52">
              <a:extLst>
                <a:ext uri="{FF2B5EF4-FFF2-40B4-BE49-F238E27FC236}">
                  <a16:creationId xmlns:a16="http://schemas.microsoft.com/office/drawing/2014/main" id="{E924393B-6EDB-41DC-AAA6-C25978BC3866}"/>
                </a:ext>
              </a:extLst>
            </p:cNvPr>
            <p:cNvSpPr/>
            <p:nvPr/>
          </p:nvSpPr>
          <p:spPr>
            <a:xfrm>
              <a:off x="10438506" y="4024767"/>
              <a:ext cx="1290104" cy="360328"/>
            </a:xfrm>
            <a:prstGeom prst="rect">
              <a:avLst/>
            </a:prstGeom>
          </p:spPr>
          <p:txBody>
            <a:bodyPr wrap="square">
              <a:spAutoFit/>
            </a:bodyPr>
            <a:lstStyle/>
            <a:p>
              <a:pPr algn="ctr"/>
              <a:r>
                <a:rPr lang="en-US" sz="900" b="1" spc="300" dirty="0">
                  <a:solidFill>
                    <a:schemeClr val="tx1">
                      <a:lumMod val="50000"/>
                      <a:lumOff val="50000"/>
                    </a:schemeClr>
                  </a:solidFill>
                  <a:latin typeface="Montserrat" charset="0"/>
                  <a:ea typeface="Montserrat" charset="0"/>
                  <a:cs typeface="Montserrat" charset="0"/>
                </a:rPr>
                <a:t>DELIVERS RESULTS</a:t>
              </a:r>
            </a:p>
          </p:txBody>
        </p:sp>
        <p:pic>
          <p:nvPicPr>
            <p:cNvPr id="41" name="Рисунок 62">
              <a:extLst>
                <a:ext uri="{FF2B5EF4-FFF2-40B4-BE49-F238E27FC236}">
                  <a16:creationId xmlns:a16="http://schemas.microsoft.com/office/drawing/2014/main" id="{929AD12E-7B8C-4D6C-BBE4-8D628D170CBF}"/>
                </a:ext>
              </a:extLst>
            </p:cNvPr>
            <p:cNvPicPr>
              <a:picLocks noChangeAspect="1"/>
            </p:cNvPicPr>
            <p:nvPr/>
          </p:nvPicPr>
          <p:blipFill rotWithShape="1">
            <a:blip r:embed="rId10" cstate="print">
              <a:extLst>
                <a:ext uri="{28A0092B-C50C-407E-A947-70E740481C1C}">
                  <a14:useLocalDpi xmlns:a14="http://schemas.microsoft.com/office/drawing/2010/main" val="0"/>
                </a:ext>
                <a:ext uri="{96DAC541-7B7A-43D3-8B79-37D633B846F1}">
                  <asvg:svgBlip xmlns:asvg="http://schemas.microsoft.com/office/drawing/2016/SVG/main" r:embed="rId11"/>
                </a:ext>
              </a:extLst>
            </a:blip>
            <a:srcRect b="17027"/>
            <a:stretch/>
          </p:blipFill>
          <p:spPr>
            <a:xfrm>
              <a:off x="10914731" y="3135766"/>
              <a:ext cx="337653" cy="362434"/>
            </a:xfrm>
            <a:prstGeom prst="rect">
              <a:avLst/>
            </a:prstGeom>
            <a:effectLst/>
          </p:spPr>
        </p:pic>
        <p:sp>
          <p:nvSpPr>
            <p:cNvPr id="43" name="AutoShape 1">
              <a:extLst>
                <a:ext uri="{FF2B5EF4-FFF2-40B4-BE49-F238E27FC236}">
                  <a16:creationId xmlns:a16="http://schemas.microsoft.com/office/drawing/2014/main" id="{C7B9F544-8D78-4D74-AEC6-64BA5B984F6F}"/>
                </a:ext>
              </a:extLst>
            </p:cNvPr>
            <p:cNvSpPr>
              <a:spLocks/>
            </p:cNvSpPr>
            <p:nvPr/>
          </p:nvSpPr>
          <p:spPr bwMode="auto">
            <a:xfrm>
              <a:off x="10585485" y="2777135"/>
              <a:ext cx="1023929" cy="1041349"/>
            </a:xfrm>
            <a:custGeom>
              <a:avLst/>
              <a:gdLst/>
              <a:ahLst/>
              <a:cxnLst/>
              <a:rect l="0" t="0" r="r" b="b"/>
              <a:pathLst>
                <a:path w="21600" h="21600">
                  <a:moveTo>
                    <a:pt x="21600" y="14990"/>
                  </a:moveTo>
                  <a:cubicBezTo>
                    <a:pt x="21600" y="15126"/>
                    <a:pt x="21600" y="15263"/>
                    <a:pt x="21600" y="15399"/>
                  </a:cubicBezTo>
                  <a:cubicBezTo>
                    <a:pt x="21594" y="15445"/>
                    <a:pt x="21584" y="15490"/>
                    <a:pt x="21584" y="15536"/>
                  </a:cubicBezTo>
                  <a:cubicBezTo>
                    <a:pt x="21583" y="15866"/>
                    <a:pt x="21538" y="16191"/>
                    <a:pt x="21471" y="16513"/>
                  </a:cubicBezTo>
                  <a:cubicBezTo>
                    <a:pt x="21274" y="17469"/>
                    <a:pt x="20847" y="18299"/>
                    <a:pt x="20177" y="18995"/>
                  </a:cubicBezTo>
                  <a:cubicBezTo>
                    <a:pt x="19694" y="19496"/>
                    <a:pt x="19133" y="19885"/>
                    <a:pt x="18522" y="20201"/>
                  </a:cubicBezTo>
                  <a:cubicBezTo>
                    <a:pt x="17784" y="20582"/>
                    <a:pt x="17006" y="20844"/>
                    <a:pt x="16205" y="21041"/>
                  </a:cubicBezTo>
                  <a:cubicBezTo>
                    <a:pt x="15549" y="21201"/>
                    <a:pt x="14886" y="21315"/>
                    <a:pt x="14217" y="21398"/>
                  </a:cubicBezTo>
                  <a:cubicBezTo>
                    <a:pt x="13683" y="21465"/>
                    <a:pt x="13147" y="21516"/>
                    <a:pt x="12611" y="21540"/>
                  </a:cubicBezTo>
                  <a:cubicBezTo>
                    <a:pt x="12079" y="21565"/>
                    <a:pt x="11548" y="21574"/>
                    <a:pt x="11017" y="21590"/>
                  </a:cubicBezTo>
                  <a:cubicBezTo>
                    <a:pt x="10990" y="21591"/>
                    <a:pt x="10963" y="21597"/>
                    <a:pt x="10936" y="21600"/>
                  </a:cubicBezTo>
                  <a:cubicBezTo>
                    <a:pt x="10845" y="21600"/>
                    <a:pt x="10755" y="21600"/>
                    <a:pt x="10664" y="21600"/>
                  </a:cubicBezTo>
                  <a:cubicBezTo>
                    <a:pt x="10625" y="21597"/>
                    <a:pt x="10586" y="21591"/>
                    <a:pt x="10547" y="21590"/>
                  </a:cubicBezTo>
                  <a:cubicBezTo>
                    <a:pt x="9871" y="21583"/>
                    <a:pt x="9194" y="21560"/>
                    <a:pt x="8519" y="21510"/>
                  </a:cubicBezTo>
                  <a:cubicBezTo>
                    <a:pt x="7699" y="21448"/>
                    <a:pt x="6883" y="21349"/>
                    <a:pt x="6076" y="21190"/>
                  </a:cubicBezTo>
                  <a:cubicBezTo>
                    <a:pt x="5309" y="21038"/>
                    <a:pt x="4557" y="20834"/>
                    <a:pt x="3829" y="20540"/>
                  </a:cubicBezTo>
                  <a:cubicBezTo>
                    <a:pt x="3154" y="20267"/>
                    <a:pt x="2517" y="19924"/>
                    <a:pt x="1944" y="19461"/>
                  </a:cubicBezTo>
                  <a:cubicBezTo>
                    <a:pt x="1121" y="18795"/>
                    <a:pt x="541" y="17957"/>
                    <a:pt x="245" y="16918"/>
                  </a:cubicBezTo>
                  <a:cubicBezTo>
                    <a:pt x="130" y="16515"/>
                    <a:pt x="62" y="16103"/>
                    <a:pt x="34" y="15684"/>
                  </a:cubicBezTo>
                  <a:cubicBezTo>
                    <a:pt x="28" y="15595"/>
                    <a:pt x="12" y="15507"/>
                    <a:pt x="0" y="15418"/>
                  </a:cubicBezTo>
                  <a:cubicBezTo>
                    <a:pt x="0" y="15275"/>
                    <a:pt x="0" y="15132"/>
                    <a:pt x="0" y="14990"/>
                  </a:cubicBezTo>
                  <a:cubicBezTo>
                    <a:pt x="9" y="14932"/>
                    <a:pt x="24" y="14875"/>
                    <a:pt x="27" y="14816"/>
                  </a:cubicBezTo>
                  <a:cubicBezTo>
                    <a:pt x="62" y="14139"/>
                    <a:pt x="174" y="13473"/>
                    <a:pt x="337" y="12816"/>
                  </a:cubicBezTo>
                  <a:cubicBezTo>
                    <a:pt x="559" y="11922"/>
                    <a:pt x="866" y="11057"/>
                    <a:pt x="1225" y="10212"/>
                  </a:cubicBezTo>
                  <a:cubicBezTo>
                    <a:pt x="1746" y="8981"/>
                    <a:pt x="2363" y="7801"/>
                    <a:pt x="3036" y="6651"/>
                  </a:cubicBezTo>
                  <a:cubicBezTo>
                    <a:pt x="3688" y="5538"/>
                    <a:pt x="4394" y="4464"/>
                    <a:pt x="5204" y="3465"/>
                  </a:cubicBezTo>
                  <a:cubicBezTo>
                    <a:pt x="5753" y="2789"/>
                    <a:pt x="6344" y="2155"/>
                    <a:pt x="7010" y="1599"/>
                  </a:cubicBezTo>
                  <a:cubicBezTo>
                    <a:pt x="7544" y="1152"/>
                    <a:pt x="8116" y="766"/>
                    <a:pt x="8747" y="479"/>
                  </a:cubicBezTo>
                  <a:cubicBezTo>
                    <a:pt x="9265" y="244"/>
                    <a:pt x="9803" y="87"/>
                    <a:pt x="10368" y="32"/>
                  </a:cubicBezTo>
                  <a:cubicBezTo>
                    <a:pt x="10461" y="23"/>
                    <a:pt x="10553" y="11"/>
                    <a:pt x="10646" y="0"/>
                  </a:cubicBezTo>
                  <a:cubicBezTo>
                    <a:pt x="10755" y="0"/>
                    <a:pt x="10863" y="0"/>
                    <a:pt x="10972" y="0"/>
                  </a:cubicBezTo>
                  <a:cubicBezTo>
                    <a:pt x="10999" y="5"/>
                    <a:pt x="11025" y="13"/>
                    <a:pt x="11052" y="15"/>
                  </a:cubicBezTo>
                  <a:cubicBezTo>
                    <a:pt x="11211" y="33"/>
                    <a:pt x="11371" y="43"/>
                    <a:pt x="11529" y="68"/>
                  </a:cubicBezTo>
                  <a:cubicBezTo>
                    <a:pt x="12160" y="165"/>
                    <a:pt x="12750" y="387"/>
                    <a:pt x="13311" y="696"/>
                  </a:cubicBezTo>
                  <a:cubicBezTo>
                    <a:pt x="14032" y="1093"/>
                    <a:pt x="14670" y="1607"/>
                    <a:pt x="15261" y="2185"/>
                  </a:cubicBezTo>
                  <a:cubicBezTo>
                    <a:pt x="15902" y="2811"/>
                    <a:pt x="16477" y="3498"/>
                    <a:pt x="17005" y="4225"/>
                  </a:cubicBezTo>
                  <a:cubicBezTo>
                    <a:pt x="18227" y="5906"/>
                    <a:pt x="19254" y="7707"/>
                    <a:pt x="20128" y="9601"/>
                  </a:cubicBezTo>
                  <a:cubicBezTo>
                    <a:pt x="20596" y="10615"/>
                    <a:pt x="20991" y="11657"/>
                    <a:pt x="21264" y="12744"/>
                  </a:cubicBezTo>
                  <a:cubicBezTo>
                    <a:pt x="21441" y="13445"/>
                    <a:pt x="21573" y="14154"/>
                    <a:pt x="21585" y="14881"/>
                  </a:cubicBezTo>
                  <a:cubicBezTo>
                    <a:pt x="21586" y="14918"/>
                    <a:pt x="21595" y="14954"/>
                    <a:pt x="21600" y="14990"/>
                  </a:cubicBezTo>
                  <a:close/>
                  <a:moveTo>
                    <a:pt x="21600" y="14990"/>
                  </a:moveTo>
                </a:path>
              </a:pathLst>
            </a:custGeom>
            <a:noFill/>
            <a:ln w="165100" cap="flat">
              <a:gradFill>
                <a:gsLst>
                  <a:gs pos="0">
                    <a:schemeClr val="accent4">
                      <a:lumMod val="20000"/>
                      <a:lumOff val="80000"/>
                    </a:schemeClr>
                  </a:gs>
                  <a:gs pos="100000">
                    <a:schemeClr val="accent2">
                      <a:alpha val="50000"/>
                    </a:schemeClr>
                  </a:gs>
                </a:gsLst>
                <a:lin ang="2700000" scaled="0"/>
              </a:gradFill>
              <a:miter lim="800000"/>
              <a:headEnd type="none" w="med" len="med"/>
              <a:tailEnd type="none" w="med" len="med"/>
            </a:ln>
          </p:spPr>
          <p:txBody>
            <a:bodyPr lIns="0" tIns="0" rIns="0" bIns="0"/>
            <a:lstStyle/>
            <a:p>
              <a:endParaRPr lang="en-US" dirty="0"/>
            </a:p>
          </p:txBody>
        </p:sp>
      </p:grpSp>
      <p:grpSp>
        <p:nvGrpSpPr>
          <p:cNvPr id="5" name="Group 4">
            <a:extLst>
              <a:ext uri="{FF2B5EF4-FFF2-40B4-BE49-F238E27FC236}">
                <a16:creationId xmlns:a16="http://schemas.microsoft.com/office/drawing/2014/main" id="{DCE09759-592F-4F92-95CB-347143BB0664}"/>
              </a:ext>
            </a:extLst>
          </p:cNvPr>
          <p:cNvGrpSpPr/>
          <p:nvPr/>
        </p:nvGrpSpPr>
        <p:grpSpPr>
          <a:xfrm>
            <a:off x="6783905" y="2842274"/>
            <a:ext cx="1340672" cy="1739986"/>
            <a:chOff x="86356" y="4070323"/>
            <a:chExt cx="1340672" cy="1739986"/>
          </a:xfrm>
        </p:grpSpPr>
        <p:grpSp>
          <p:nvGrpSpPr>
            <p:cNvPr id="44" name="Группа 23">
              <a:extLst>
                <a:ext uri="{FF2B5EF4-FFF2-40B4-BE49-F238E27FC236}">
                  <a16:creationId xmlns:a16="http://schemas.microsoft.com/office/drawing/2014/main" id="{9A7AB9B1-065C-4B2E-90E0-A3197A99965D}"/>
                </a:ext>
              </a:extLst>
            </p:cNvPr>
            <p:cNvGrpSpPr/>
            <p:nvPr/>
          </p:nvGrpSpPr>
          <p:grpSpPr>
            <a:xfrm>
              <a:off x="86356" y="4070323"/>
              <a:ext cx="1340672" cy="1739986"/>
              <a:chOff x="5171921" y="2178438"/>
              <a:chExt cx="1848156" cy="2299124"/>
            </a:xfrm>
          </p:grpSpPr>
          <p:sp>
            <p:nvSpPr>
              <p:cNvPr id="51" name="Rectangle 52">
                <a:extLst>
                  <a:ext uri="{FF2B5EF4-FFF2-40B4-BE49-F238E27FC236}">
                    <a16:creationId xmlns:a16="http://schemas.microsoft.com/office/drawing/2014/main" id="{F2A9A109-BFEB-4879-91AA-38EAAB73B76A}"/>
                  </a:ext>
                </a:extLst>
              </p:cNvPr>
              <p:cNvSpPr/>
              <p:nvPr/>
            </p:nvSpPr>
            <p:spPr>
              <a:xfrm>
                <a:off x="5171921" y="3805854"/>
                <a:ext cx="1848156" cy="476118"/>
              </a:xfrm>
              <a:prstGeom prst="rect">
                <a:avLst/>
              </a:prstGeom>
            </p:spPr>
            <p:txBody>
              <a:bodyPr wrap="square">
                <a:spAutoFit/>
              </a:bodyPr>
              <a:lstStyle/>
              <a:p>
                <a:pPr algn="ctr"/>
                <a:r>
                  <a:rPr lang="en-US" sz="900" b="1" spc="300" dirty="0">
                    <a:solidFill>
                      <a:schemeClr val="tx1">
                        <a:lumMod val="50000"/>
                        <a:lumOff val="50000"/>
                      </a:schemeClr>
                    </a:solidFill>
                    <a:latin typeface="Montserrat" charset="0"/>
                    <a:ea typeface="Montserrat" charset="0"/>
                    <a:cs typeface="Montserrat" charset="0"/>
                  </a:rPr>
                  <a:t>RANKS TRANSACTION</a:t>
                </a:r>
              </a:p>
            </p:txBody>
          </p:sp>
          <p:cxnSp>
            <p:nvCxnSpPr>
              <p:cNvPr id="52" name="Straight Connector 27">
                <a:extLst>
                  <a:ext uri="{FF2B5EF4-FFF2-40B4-BE49-F238E27FC236}">
                    <a16:creationId xmlns:a16="http://schemas.microsoft.com/office/drawing/2014/main" id="{D06421F7-7DD8-4B7A-B65D-3154D39766A6}"/>
                  </a:ext>
                </a:extLst>
              </p:cNvPr>
              <p:cNvCxnSpPr/>
              <p:nvPr/>
            </p:nvCxnSpPr>
            <p:spPr>
              <a:xfrm>
                <a:off x="5878134" y="4477562"/>
                <a:ext cx="446314" cy="0"/>
              </a:xfrm>
              <a:prstGeom prst="line">
                <a:avLst/>
              </a:prstGeom>
              <a:ln w="25400">
                <a:gradFill flip="none" rotWithShape="1">
                  <a:gsLst>
                    <a:gs pos="0">
                      <a:schemeClr val="accent4">
                        <a:lumMod val="20000"/>
                        <a:lumOff val="80000"/>
                      </a:schemeClr>
                    </a:gs>
                    <a:gs pos="100000">
                      <a:schemeClr val="accent2"/>
                    </a:gs>
                  </a:gsLst>
                  <a:lin ang="2700000" scaled="1"/>
                  <a:tileRect/>
                </a:gradFill>
              </a:ln>
            </p:spPr>
            <p:style>
              <a:lnRef idx="1">
                <a:schemeClr val="accent1"/>
              </a:lnRef>
              <a:fillRef idx="0">
                <a:schemeClr val="accent1"/>
              </a:fillRef>
              <a:effectRef idx="0">
                <a:schemeClr val="accent1"/>
              </a:effectRef>
              <a:fontRef idx="minor">
                <a:schemeClr val="tx1"/>
              </a:fontRef>
            </p:style>
          </p:cxnSp>
          <p:sp>
            <p:nvSpPr>
              <p:cNvPr id="53" name="AutoShape 1">
                <a:extLst>
                  <a:ext uri="{FF2B5EF4-FFF2-40B4-BE49-F238E27FC236}">
                    <a16:creationId xmlns:a16="http://schemas.microsoft.com/office/drawing/2014/main" id="{647735A5-F385-4548-AE1D-C846ADC5F2EB}"/>
                  </a:ext>
                </a:extLst>
              </p:cNvPr>
              <p:cNvSpPr>
                <a:spLocks/>
              </p:cNvSpPr>
              <p:nvPr/>
            </p:nvSpPr>
            <p:spPr bwMode="auto">
              <a:xfrm>
                <a:off x="5390241" y="2178438"/>
                <a:ext cx="1411517" cy="1375983"/>
              </a:xfrm>
              <a:custGeom>
                <a:avLst/>
                <a:gdLst/>
                <a:ahLst/>
                <a:cxnLst/>
                <a:rect l="0" t="0" r="r" b="b"/>
                <a:pathLst>
                  <a:path w="21600" h="21600">
                    <a:moveTo>
                      <a:pt x="21600" y="14990"/>
                    </a:moveTo>
                    <a:cubicBezTo>
                      <a:pt x="21600" y="15126"/>
                      <a:pt x="21600" y="15263"/>
                      <a:pt x="21600" y="15399"/>
                    </a:cubicBezTo>
                    <a:cubicBezTo>
                      <a:pt x="21594" y="15445"/>
                      <a:pt x="21584" y="15490"/>
                      <a:pt x="21584" y="15536"/>
                    </a:cubicBezTo>
                    <a:cubicBezTo>
                      <a:pt x="21583" y="15866"/>
                      <a:pt x="21538" y="16191"/>
                      <a:pt x="21471" y="16513"/>
                    </a:cubicBezTo>
                    <a:cubicBezTo>
                      <a:pt x="21274" y="17469"/>
                      <a:pt x="20847" y="18299"/>
                      <a:pt x="20177" y="18995"/>
                    </a:cubicBezTo>
                    <a:cubicBezTo>
                      <a:pt x="19694" y="19496"/>
                      <a:pt x="19133" y="19885"/>
                      <a:pt x="18522" y="20201"/>
                    </a:cubicBezTo>
                    <a:cubicBezTo>
                      <a:pt x="17784" y="20582"/>
                      <a:pt x="17006" y="20844"/>
                      <a:pt x="16205" y="21041"/>
                    </a:cubicBezTo>
                    <a:cubicBezTo>
                      <a:pt x="15549" y="21201"/>
                      <a:pt x="14886" y="21315"/>
                      <a:pt x="14217" y="21398"/>
                    </a:cubicBezTo>
                    <a:cubicBezTo>
                      <a:pt x="13683" y="21465"/>
                      <a:pt x="13147" y="21516"/>
                      <a:pt x="12611" y="21540"/>
                    </a:cubicBezTo>
                    <a:cubicBezTo>
                      <a:pt x="12079" y="21565"/>
                      <a:pt x="11548" y="21574"/>
                      <a:pt x="11017" y="21590"/>
                    </a:cubicBezTo>
                    <a:cubicBezTo>
                      <a:pt x="10990" y="21591"/>
                      <a:pt x="10963" y="21597"/>
                      <a:pt x="10936" y="21600"/>
                    </a:cubicBezTo>
                    <a:cubicBezTo>
                      <a:pt x="10845" y="21600"/>
                      <a:pt x="10755" y="21600"/>
                      <a:pt x="10664" y="21600"/>
                    </a:cubicBezTo>
                    <a:cubicBezTo>
                      <a:pt x="10625" y="21597"/>
                      <a:pt x="10586" y="21591"/>
                      <a:pt x="10547" y="21590"/>
                    </a:cubicBezTo>
                    <a:cubicBezTo>
                      <a:pt x="9871" y="21583"/>
                      <a:pt x="9194" y="21560"/>
                      <a:pt x="8519" y="21510"/>
                    </a:cubicBezTo>
                    <a:cubicBezTo>
                      <a:pt x="7699" y="21448"/>
                      <a:pt x="6883" y="21349"/>
                      <a:pt x="6076" y="21190"/>
                    </a:cubicBezTo>
                    <a:cubicBezTo>
                      <a:pt x="5309" y="21038"/>
                      <a:pt x="4557" y="20834"/>
                      <a:pt x="3829" y="20540"/>
                    </a:cubicBezTo>
                    <a:cubicBezTo>
                      <a:pt x="3154" y="20267"/>
                      <a:pt x="2517" y="19924"/>
                      <a:pt x="1944" y="19461"/>
                    </a:cubicBezTo>
                    <a:cubicBezTo>
                      <a:pt x="1121" y="18795"/>
                      <a:pt x="541" y="17957"/>
                      <a:pt x="245" y="16918"/>
                    </a:cubicBezTo>
                    <a:cubicBezTo>
                      <a:pt x="130" y="16515"/>
                      <a:pt x="62" y="16103"/>
                      <a:pt x="34" y="15684"/>
                    </a:cubicBezTo>
                    <a:cubicBezTo>
                      <a:pt x="28" y="15595"/>
                      <a:pt x="12" y="15507"/>
                      <a:pt x="0" y="15418"/>
                    </a:cubicBezTo>
                    <a:cubicBezTo>
                      <a:pt x="0" y="15275"/>
                      <a:pt x="0" y="15132"/>
                      <a:pt x="0" y="14990"/>
                    </a:cubicBezTo>
                    <a:cubicBezTo>
                      <a:pt x="9" y="14932"/>
                      <a:pt x="24" y="14875"/>
                      <a:pt x="27" y="14816"/>
                    </a:cubicBezTo>
                    <a:cubicBezTo>
                      <a:pt x="62" y="14139"/>
                      <a:pt x="174" y="13473"/>
                      <a:pt x="337" y="12816"/>
                    </a:cubicBezTo>
                    <a:cubicBezTo>
                      <a:pt x="559" y="11922"/>
                      <a:pt x="866" y="11057"/>
                      <a:pt x="1225" y="10212"/>
                    </a:cubicBezTo>
                    <a:cubicBezTo>
                      <a:pt x="1746" y="8981"/>
                      <a:pt x="2363" y="7801"/>
                      <a:pt x="3036" y="6651"/>
                    </a:cubicBezTo>
                    <a:cubicBezTo>
                      <a:pt x="3688" y="5538"/>
                      <a:pt x="4394" y="4464"/>
                      <a:pt x="5204" y="3465"/>
                    </a:cubicBezTo>
                    <a:cubicBezTo>
                      <a:pt x="5753" y="2789"/>
                      <a:pt x="6344" y="2155"/>
                      <a:pt x="7010" y="1599"/>
                    </a:cubicBezTo>
                    <a:cubicBezTo>
                      <a:pt x="7544" y="1152"/>
                      <a:pt x="8116" y="766"/>
                      <a:pt x="8747" y="479"/>
                    </a:cubicBezTo>
                    <a:cubicBezTo>
                      <a:pt x="9265" y="244"/>
                      <a:pt x="9803" y="87"/>
                      <a:pt x="10368" y="32"/>
                    </a:cubicBezTo>
                    <a:cubicBezTo>
                      <a:pt x="10461" y="23"/>
                      <a:pt x="10553" y="11"/>
                      <a:pt x="10646" y="0"/>
                    </a:cubicBezTo>
                    <a:cubicBezTo>
                      <a:pt x="10755" y="0"/>
                      <a:pt x="10863" y="0"/>
                      <a:pt x="10972" y="0"/>
                    </a:cubicBezTo>
                    <a:cubicBezTo>
                      <a:pt x="10999" y="5"/>
                      <a:pt x="11025" y="13"/>
                      <a:pt x="11052" y="15"/>
                    </a:cubicBezTo>
                    <a:cubicBezTo>
                      <a:pt x="11211" y="33"/>
                      <a:pt x="11371" y="43"/>
                      <a:pt x="11529" y="68"/>
                    </a:cubicBezTo>
                    <a:cubicBezTo>
                      <a:pt x="12160" y="165"/>
                      <a:pt x="12750" y="387"/>
                      <a:pt x="13311" y="696"/>
                    </a:cubicBezTo>
                    <a:cubicBezTo>
                      <a:pt x="14032" y="1093"/>
                      <a:pt x="14670" y="1607"/>
                      <a:pt x="15261" y="2185"/>
                    </a:cubicBezTo>
                    <a:cubicBezTo>
                      <a:pt x="15902" y="2811"/>
                      <a:pt x="16477" y="3498"/>
                      <a:pt x="17005" y="4225"/>
                    </a:cubicBezTo>
                    <a:cubicBezTo>
                      <a:pt x="18227" y="5906"/>
                      <a:pt x="19254" y="7707"/>
                      <a:pt x="20128" y="9601"/>
                    </a:cubicBezTo>
                    <a:cubicBezTo>
                      <a:pt x="20596" y="10615"/>
                      <a:pt x="20991" y="11657"/>
                      <a:pt x="21264" y="12744"/>
                    </a:cubicBezTo>
                    <a:cubicBezTo>
                      <a:pt x="21441" y="13445"/>
                      <a:pt x="21573" y="14154"/>
                      <a:pt x="21585" y="14881"/>
                    </a:cubicBezTo>
                    <a:cubicBezTo>
                      <a:pt x="21586" y="14918"/>
                      <a:pt x="21595" y="14954"/>
                      <a:pt x="21600" y="14990"/>
                    </a:cubicBezTo>
                    <a:close/>
                    <a:moveTo>
                      <a:pt x="21600" y="14990"/>
                    </a:moveTo>
                  </a:path>
                </a:pathLst>
              </a:custGeom>
              <a:noFill/>
              <a:ln w="165100" cap="flat">
                <a:gradFill>
                  <a:gsLst>
                    <a:gs pos="0">
                      <a:schemeClr val="accent4">
                        <a:lumMod val="20000"/>
                        <a:lumOff val="80000"/>
                      </a:schemeClr>
                    </a:gs>
                    <a:gs pos="100000">
                      <a:schemeClr val="accent2">
                        <a:alpha val="50000"/>
                      </a:schemeClr>
                    </a:gs>
                  </a:gsLst>
                  <a:lin ang="2700000" scaled="0"/>
                </a:gradFill>
                <a:miter lim="800000"/>
                <a:headEnd type="none" w="med" len="med"/>
                <a:tailEnd type="none" w="med" len="med"/>
              </a:ln>
            </p:spPr>
            <p:txBody>
              <a:bodyPr lIns="0" tIns="0" rIns="0" bIns="0"/>
              <a:lstStyle/>
              <a:p>
                <a:endParaRPr lang="en-US" dirty="0"/>
              </a:p>
            </p:txBody>
          </p:sp>
        </p:grpSp>
        <p:pic>
          <p:nvPicPr>
            <p:cNvPr id="46" name="Рисунок 7">
              <a:extLst>
                <a:ext uri="{FF2B5EF4-FFF2-40B4-BE49-F238E27FC236}">
                  <a16:creationId xmlns:a16="http://schemas.microsoft.com/office/drawing/2014/main" id="{954CA56C-7424-4B3F-8F96-6470A1D709D4}"/>
                </a:ext>
              </a:extLst>
            </p:cNvPr>
            <p:cNvPicPr>
              <a:picLocks noChangeAspect="1"/>
            </p:cNvPicPr>
            <p:nvPr/>
          </p:nvPicPr>
          <p:blipFill rotWithShape="1">
            <a:blip r:embed="rId12" cstate="print">
              <a:lum bright="70000" contrast="-70000"/>
              <a:extLst>
                <a:ext uri="{28A0092B-C50C-407E-A947-70E740481C1C}">
                  <a14:useLocalDpi xmlns:a14="http://schemas.microsoft.com/office/drawing/2010/main" val="0"/>
                </a:ext>
              </a:extLst>
            </a:blip>
            <a:srcRect l="12021" t="9230" r="12063" b="22020"/>
            <a:stretch/>
          </p:blipFill>
          <p:spPr>
            <a:xfrm>
              <a:off x="531081" y="4461595"/>
              <a:ext cx="405808" cy="383405"/>
            </a:xfrm>
            <a:prstGeom prst="rect">
              <a:avLst/>
            </a:prstGeom>
          </p:spPr>
        </p:pic>
      </p:grpSp>
      <p:grpSp>
        <p:nvGrpSpPr>
          <p:cNvPr id="17" name="Group 16">
            <a:extLst>
              <a:ext uri="{FF2B5EF4-FFF2-40B4-BE49-F238E27FC236}">
                <a16:creationId xmlns:a16="http://schemas.microsoft.com/office/drawing/2014/main" id="{C1C8D728-9891-48D1-8AEE-17ABF8314D9A}"/>
              </a:ext>
            </a:extLst>
          </p:cNvPr>
          <p:cNvGrpSpPr/>
          <p:nvPr/>
        </p:nvGrpSpPr>
        <p:grpSpPr>
          <a:xfrm>
            <a:off x="8536057" y="2900639"/>
            <a:ext cx="1447477" cy="1735093"/>
            <a:chOff x="8748275" y="2780926"/>
            <a:chExt cx="1447477" cy="1735093"/>
          </a:xfrm>
        </p:grpSpPr>
        <p:grpSp>
          <p:nvGrpSpPr>
            <p:cNvPr id="45" name="Группа 30">
              <a:extLst>
                <a:ext uri="{FF2B5EF4-FFF2-40B4-BE49-F238E27FC236}">
                  <a16:creationId xmlns:a16="http://schemas.microsoft.com/office/drawing/2014/main" id="{A586FB91-8909-48C4-82E0-F930E9ECA6E6}"/>
                </a:ext>
              </a:extLst>
            </p:cNvPr>
            <p:cNvGrpSpPr/>
            <p:nvPr/>
          </p:nvGrpSpPr>
          <p:grpSpPr>
            <a:xfrm>
              <a:off x="8748275" y="2780926"/>
              <a:ext cx="1447477" cy="1735093"/>
              <a:chOff x="8412596" y="2184698"/>
              <a:chExt cx="1995390" cy="2292659"/>
            </a:xfrm>
          </p:grpSpPr>
          <p:sp>
            <p:nvSpPr>
              <p:cNvPr id="48" name="Rectangle 52">
                <a:extLst>
                  <a:ext uri="{FF2B5EF4-FFF2-40B4-BE49-F238E27FC236}">
                    <a16:creationId xmlns:a16="http://schemas.microsoft.com/office/drawing/2014/main" id="{9A1BFC08-3A81-4FAB-8E88-F90A8893DDC1}"/>
                  </a:ext>
                </a:extLst>
              </p:cNvPr>
              <p:cNvSpPr/>
              <p:nvPr/>
            </p:nvSpPr>
            <p:spPr>
              <a:xfrm>
                <a:off x="8412596" y="3812114"/>
                <a:ext cx="1995390" cy="476118"/>
              </a:xfrm>
              <a:prstGeom prst="rect">
                <a:avLst/>
              </a:prstGeom>
            </p:spPr>
            <p:txBody>
              <a:bodyPr wrap="square">
                <a:spAutoFit/>
              </a:bodyPr>
              <a:lstStyle/>
              <a:p>
                <a:pPr algn="ctr"/>
                <a:r>
                  <a:rPr lang="en-US" sz="900" b="1" spc="300" dirty="0">
                    <a:solidFill>
                      <a:schemeClr val="tx1">
                        <a:lumMod val="50000"/>
                        <a:lumOff val="50000"/>
                      </a:schemeClr>
                    </a:solidFill>
                    <a:latin typeface="Montserrat" charset="0"/>
                    <a:ea typeface="Montserrat" charset="0"/>
                    <a:cs typeface="Montserrat" charset="0"/>
                  </a:rPr>
                  <a:t>ORDERS TRANSACTIONS</a:t>
                </a:r>
              </a:p>
            </p:txBody>
          </p:sp>
          <p:cxnSp>
            <p:nvCxnSpPr>
              <p:cNvPr id="49" name="Straight Connector 22">
                <a:extLst>
                  <a:ext uri="{FF2B5EF4-FFF2-40B4-BE49-F238E27FC236}">
                    <a16:creationId xmlns:a16="http://schemas.microsoft.com/office/drawing/2014/main" id="{DEEAB0A7-2C4D-4D53-A8A6-880C6FD17A08}"/>
                  </a:ext>
                </a:extLst>
              </p:cNvPr>
              <p:cNvCxnSpPr/>
              <p:nvPr/>
            </p:nvCxnSpPr>
            <p:spPr>
              <a:xfrm>
                <a:off x="9187134" y="4477357"/>
                <a:ext cx="446314" cy="0"/>
              </a:xfrm>
              <a:prstGeom prst="line">
                <a:avLst/>
              </a:prstGeom>
              <a:ln w="25400">
                <a:gradFill flip="none" rotWithShape="1">
                  <a:gsLst>
                    <a:gs pos="0">
                      <a:schemeClr val="accent4">
                        <a:lumMod val="20000"/>
                        <a:lumOff val="80000"/>
                      </a:schemeClr>
                    </a:gs>
                    <a:gs pos="100000">
                      <a:schemeClr val="accent2"/>
                    </a:gs>
                  </a:gsLst>
                  <a:lin ang="2700000" scaled="1"/>
                  <a:tileRect/>
                </a:gradFill>
              </a:ln>
            </p:spPr>
            <p:style>
              <a:lnRef idx="1">
                <a:schemeClr val="accent1"/>
              </a:lnRef>
              <a:fillRef idx="0">
                <a:schemeClr val="accent1"/>
              </a:fillRef>
              <a:effectRef idx="0">
                <a:schemeClr val="accent1"/>
              </a:effectRef>
              <a:fontRef idx="minor">
                <a:schemeClr val="tx1"/>
              </a:fontRef>
            </p:style>
          </p:cxnSp>
          <p:sp>
            <p:nvSpPr>
              <p:cNvPr id="50" name="AutoShape 1">
                <a:extLst>
                  <a:ext uri="{FF2B5EF4-FFF2-40B4-BE49-F238E27FC236}">
                    <a16:creationId xmlns:a16="http://schemas.microsoft.com/office/drawing/2014/main" id="{A548989F-4CD7-45C2-B955-88E337E2861F}"/>
                  </a:ext>
                </a:extLst>
              </p:cNvPr>
              <p:cNvSpPr>
                <a:spLocks/>
              </p:cNvSpPr>
              <p:nvPr/>
            </p:nvSpPr>
            <p:spPr bwMode="auto">
              <a:xfrm>
                <a:off x="8655320" y="2184698"/>
                <a:ext cx="1411517" cy="1375983"/>
              </a:xfrm>
              <a:custGeom>
                <a:avLst/>
                <a:gdLst/>
                <a:ahLst/>
                <a:cxnLst/>
                <a:rect l="0" t="0" r="r" b="b"/>
                <a:pathLst>
                  <a:path w="21600" h="21600">
                    <a:moveTo>
                      <a:pt x="21600" y="14990"/>
                    </a:moveTo>
                    <a:cubicBezTo>
                      <a:pt x="21600" y="15126"/>
                      <a:pt x="21600" y="15263"/>
                      <a:pt x="21600" y="15399"/>
                    </a:cubicBezTo>
                    <a:cubicBezTo>
                      <a:pt x="21594" y="15445"/>
                      <a:pt x="21584" y="15490"/>
                      <a:pt x="21584" y="15536"/>
                    </a:cubicBezTo>
                    <a:cubicBezTo>
                      <a:pt x="21583" y="15866"/>
                      <a:pt x="21538" y="16191"/>
                      <a:pt x="21471" y="16513"/>
                    </a:cubicBezTo>
                    <a:cubicBezTo>
                      <a:pt x="21274" y="17469"/>
                      <a:pt x="20847" y="18299"/>
                      <a:pt x="20177" y="18995"/>
                    </a:cubicBezTo>
                    <a:cubicBezTo>
                      <a:pt x="19694" y="19496"/>
                      <a:pt x="19133" y="19885"/>
                      <a:pt x="18522" y="20201"/>
                    </a:cubicBezTo>
                    <a:cubicBezTo>
                      <a:pt x="17784" y="20582"/>
                      <a:pt x="17006" y="20844"/>
                      <a:pt x="16205" y="21041"/>
                    </a:cubicBezTo>
                    <a:cubicBezTo>
                      <a:pt x="15549" y="21201"/>
                      <a:pt x="14886" y="21315"/>
                      <a:pt x="14217" y="21398"/>
                    </a:cubicBezTo>
                    <a:cubicBezTo>
                      <a:pt x="13683" y="21465"/>
                      <a:pt x="13147" y="21516"/>
                      <a:pt x="12611" y="21540"/>
                    </a:cubicBezTo>
                    <a:cubicBezTo>
                      <a:pt x="12079" y="21565"/>
                      <a:pt x="11548" y="21574"/>
                      <a:pt x="11017" y="21590"/>
                    </a:cubicBezTo>
                    <a:cubicBezTo>
                      <a:pt x="10990" y="21591"/>
                      <a:pt x="10963" y="21597"/>
                      <a:pt x="10936" y="21600"/>
                    </a:cubicBezTo>
                    <a:cubicBezTo>
                      <a:pt x="10845" y="21600"/>
                      <a:pt x="10755" y="21600"/>
                      <a:pt x="10664" y="21600"/>
                    </a:cubicBezTo>
                    <a:cubicBezTo>
                      <a:pt x="10625" y="21597"/>
                      <a:pt x="10586" y="21591"/>
                      <a:pt x="10547" y="21590"/>
                    </a:cubicBezTo>
                    <a:cubicBezTo>
                      <a:pt x="9871" y="21583"/>
                      <a:pt x="9194" y="21560"/>
                      <a:pt x="8519" y="21510"/>
                    </a:cubicBezTo>
                    <a:cubicBezTo>
                      <a:pt x="7699" y="21448"/>
                      <a:pt x="6883" y="21349"/>
                      <a:pt x="6076" y="21190"/>
                    </a:cubicBezTo>
                    <a:cubicBezTo>
                      <a:pt x="5309" y="21038"/>
                      <a:pt x="4557" y="20834"/>
                      <a:pt x="3829" y="20540"/>
                    </a:cubicBezTo>
                    <a:cubicBezTo>
                      <a:pt x="3154" y="20267"/>
                      <a:pt x="2517" y="19924"/>
                      <a:pt x="1944" y="19461"/>
                    </a:cubicBezTo>
                    <a:cubicBezTo>
                      <a:pt x="1121" y="18795"/>
                      <a:pt x="541" y="17957"/>
                      <a:pt x="245" y="16918"/>
                    </a:cubicBezTo>
                    <a:cubicBezTo>
                      <a:pt x="130" y="16515"/>
                      <a:pt x="62" y="16103"/>
                      <a:pt x="34" y="15684"/>
                    </a:cubicBezTo>
                    <a:cubicBezTo>
                      <a:pt x="28" y="15595"/>
                      <a:pt x="12" y="15507"/>
                      <a:pt x="0" y="15418"/>
                    </a:cubicBezTo>
                    <a:cubicBezTo>
                      <a:pt x="0" y="15275"/>
                      <a:pt x="0" y="15132"/>
                      <a:pt x="0" y="14990"/>
                    </a:cubicBezTo>
                    <a:cubicBezTo>
                      <a:pt x="9" y="14932"/>
                      <a:pt x="24" y="14875"/>
                      <a:pt x="27" y="14816"/>
                    </a:cubicBezTo>
                    <a:cubicBezTo>
                      <a:pt x="62" y="14139"/>
                      <a:pt x="174" y="13473"/>
                      <a:pt x="337" y="12816"/>
                    </a:cubicBezTo>
                    <a:cubicBezTo>
                      <a:pt x="559" y="11922"/>
                      <a:pt x="866" y="11057"/>
                      <a:pt x="1225" y="10212"/>
                    </a:cubicBezTo>
                    <a:cubicBezTo>
                      <a:pt x="1746" y="8981"/>
                      <a:pt x="2363" y="7801"/>
                      <a:pt x="3036" y="6651"/>
                    </a:cubicBezTo>
                    <a:cubicBezTo>
                      <a:pt x="3688" y="5538"/>
                      <a:pt x="4394" y="4464"/>
                      <a:pt x="5204" y="3465"/>
                    </a:cubicBezTo>
                    <a:cubicBezTo>
                      <a:pt x="5753" y="2789"/>
                      <a:pt x="6344" y="2155"/>
                      <a:pt x="7010" y="1599"/>
                    </a:cubicBezTo>
                    <a:cubicBezTo>
                      <a:pt x="7544" y="1152"/>
                      <a:pt x="8116" y="766"/>
                      <a:pt x="8747" y="479"/>
                    </a:cubicBezTo>
                    <a:cubicBezTo>
                      <a:pt x="9265" y="244"/>
                      <a:pt x="9803" y="87"/>
                      <a:pt x="10368" y="32"/>
                    </a:cubicBezTo>
                    <a:cubicBezTo>
                      <a:pt x="10461" y="23"/>
                      <a:pt x="10553" y="11"/>
                      <a:pt x="10646" y="0"/>
                    </a:cubicBezTo>
                    <a:cubicBezTo>
                      <a:pt x="10755" y="0"/>
                      <a:pt x="10863" y="0"/>
                      <a:pt x="10972" y="0"/>
                    </a:cubicBezTo>
                    <a:cubicBezTo>
                      <a:pt x="10999" y="5"/>
                      <a:pt x="11025" y="13"/>
                      <a:pt x="11052" y="15"/>
                    </a:cubicBezTo>
                    <a:cubicBezTo>
                      <a:pt x="11211" y="33"/>
                      <a:pt x="11371" y="43"/>
                      <a:pt x="11529" y="68"/>
                    </a:cubicBezTo>
                    <a:cubicBezTo>
                      <a:pt x="12160" y="165"/>
                      <a:pt x="12750" y="387"/>
                      <a:pt x="13311" y="696"/>
                    </a:cubicBezTo>
                    <a:cubicBezTo>
                      <a:pt x="14032" y="1093"/>
                      <a:pt x="14670" y="1607"/>
                      <a:pt x="15261" y="2185"/>
                    </a:cubicBezTo>
                    <a:cubicBezTo>
                      <a:pt x="15902" y="2811"/>
                      <a:pt x="16477" y="3498"/>
                      <a:pt x="17005" y="4225"/>
                    </a:cubicBezTo>
                    <a:cubicBezTo>
                      <a:pt x="18227" y="5906"/>
                      <a:pt x="19254" y="7707"/>
                      <a:pt x="20128" y="9601"/>
                    </a:cubicBezTo>
                    <a:cubicBezTo>
                      <a:pt x="20596" y="10615"/>
                      <a:pt x="20991" y="11657"/>
                      <a:pt x="21264" y="12744"/>
                    </a:cubicBezTo>
                    <a:cubicBezTo>
                      <a:pt x="21441" y="13445"/>
                      <a:pt x="21573" y="14154"/>
                      <a:pt x="21585" y="14881"/>
                    </a:cubicBezTo>
                    <a:cubicBezTo>
                      <a:pt x="21586" y="14918"/>
                      <a:pt x="21595" y="14954"/>
                      <a:pt x="21600" y="14990"/>
                    </a:cubicBezTo>
                    <a:close/>
                    <a:moveTo>
                      <a:pt x="21600" y="14990"/>
                    </a:moveTo>
                  </a:path>
                </a:pathLst>
              </a:custGeom>
              <a:noFill/>
              <a:ln w="165100" cap="flat">
                <a:gradFill>
                  <a:gsLst>
                    <a:gs pos="0">
                      <a:schemeClr val="accent4">
                        <a:lumMod val="20000"/>
                        <a:lumOff val="80000"/>
                      </a:schemeClr>
                    </a:gs>
                    <a:gs pos="100000">
                      <a:schemeClr val="accent2">
                        <a:alpha val="50000"/>
                      </a:schemeClr>
                    </a:gs>
                  </a:gsLst>
                  <a:lin ang="2700000" scaled="0"/>
                </a:gradFill>
                <a:miter lim="800000"/>
                <a:headEnd type="none" w="med" len="med"/>
                <a:tailEnd type="none" w="med" len="med"/>
              </a:ln>
            </p:spPr>
            <p:txBody>
              <a:bodyPr lIns="0" tIns="0" rIns="0" bIns="0"/>
              <a:lstStyle/>
              <a:p>
                <a:endParaRPr lang="en-US" dirty="0"/>
              </a:p>
            </p:txBody>
          </p:sp>
        </p:grpSp>
        <p:pic>
          <p:nvPicPr>
            <p:cNvPr id="47" name="Рисунок 9">
              <a:extLst>
                <a:ext uri="{FF2B5EF4-FFF2-40B4-BE49-F238E27FC236}">
                  <a16:creationId xmlns:a16="http://schemas.microsoft.com/office/drawing/2014/main" id="{C2C967C2-0B94-4171-89C9-8E5688D8FA92}"/>
                </a:ext>
              </a:extLst>
            </p:cNvPr>
            <p:cNvPicPr>
              <a:picLocks noChangeAspect="1"/>
            </p:cNvPicPr>
            <p:nvPr/>
          </p:nvPicPr>
          <p:blipFill rotWithShape="1">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rcRect b="14278"/>
            <a:stretch/>
          </p:blipFill>
          <p:spPr>
            <a:xfrm>
              <a:off x="9189644" y="3127883"/>
              <a:ext cx="381224" cy="426168"/>
            </a:xfrm>
            <a:prstGeom prst="rect">
              <a:avLst/>
            </a:prstGeom>
          </p:spPr>
        </p:pic>
      </p:grpSp>
      <p:sp>
        <p:nvSpPr>
          <p:cNvPr id="4" name="Title 3">
            <a:extLst>
              <a:ext uri="{FF2B5EF4-FFF2-40B4-BE49-F238E27FC236}">
                <a16:creationId xmlns:a16="http://schemas.microsoft.com/office/drawing/2014/main" id="{9682EAC6-8BC7-4696-9234-3DE5CB49A0F8}"/>
              </a:ext>
            </a:extLst>
          </p:cNvPr>
          <p:cNvSpPr>
            <a:spLocks noGrp="1"/>
          </p:cNvSpPr>
          <p:nvPr>
            <p:ph type="title"/>
          </p:nvPr>
        </p:nvSpPr>
        <p:spPr/>
        <p:txBody>
          <a:bodyPr/>
          <a:lstStyle/>
          <a:p>
            <a:endParaRPr lang="en-GB" dirty="0"/>
          </a:p>
        </p:txBody>
      </p:sp>
    </p:spTree>
    <p:extLst>
      <p:ext uri="{BB962C8B-B14F-4D97-AF65-F5344CB8AC3E}">
        <p14:creationId xmlns:p14="http://schemas.microsoft.com/office/powerpoint/2010/main" val="88813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0188D0E-677A-45E8-B005-570B9B168859}"/>
              </a:ext>
            </a:extLst>
          </p:cNvPr>
          <p:cNvSpPr>
            <a:spLocks noGrp="1"/>
          </p:cNvSpPr>
          <p:nvPr>
            <p:ph type="title"/>
          </p:nvPr>
        </p:nvSpPr>
        <p:spPr/>
        <p:txBody>
          <a:bodyPr/>
          <a:lstStyle/>
          <a:p>
            <a:r>
              <a:rPr lang="en-US" dirty="0"/>
              <a:t>1. The procurement monitoring challenge in Ukraine</a:t>
            </a:r>
          </a:p>
        </p:txBody>
      </p:sp>
      <p:sp>
        <p:nvSpPr>
          <p:cNvPr id="3" name="Місце для дати 2">
            <a:extLst>
              <a:ext uri="{FF2B5EF4-FFF2-40B4-BE49-F238E27FC236}">
                <a16:creationId xmlns:a16="http://schemas.microsoft.com/office/drawing/2014/main" id="{D304D3D5-EABB-455F-9FFA-491C9530B05F}"/>
              </a:ext>
            </a:extLst>
          </p:cNvPr>
          <p:cNvSpPr>
            <a:spLocks noGrp="1"/>
          </p:cNvSpPr>
          <p:nvPr>
            <p:ph type="dt" sz="half" idx="2"/>
          </p:nvPr>
        </p:nvSpPr>
        <p:spPr/>
        <p:txBody>
          <a:bodyPr/>
          <a:lstStyle/>
          <a:p>
            <a:fld id="{4AC23DB2-FB1A-4E43-8F6F-8E1E5CEC6EBA}" type="datetime3">
              <a:rPr lang="en-GB" smtClean="0"/>
              <a:t>10 April, 2019</a:t>
            </a:fld>
            <a:endParaRPr lang="en-GB" dirty="0"/>
          </a:p>
        </p:txBody>
      </p:sp>
      <p:sp>
        <p:nvSpPr>
          <p:cNvPr id="5" name="Місце для номера слайда 4">
            <a:extLst>
              <a:ext uri="{FF2B5EF4-FFF2-40B4-BE49-F238E27FC236}">
                <a16:creationId xmlns:a16="http://schemas.microsoft.com/office/drawing/2014/main" id="{2E0C8780-5771-4052-9A8C-2CD86575DA4F}"/>
              </a:ext>
            </a:extLst>
          </p:cNvPr>
          <p:cNvSpPr>
            <a:spLocks noGrp="1"/>
          </p:cNvSpPr>
          <p:nvPr>
            <p:ph type="sldNum" sz="quarter" idx="4"/>
          </p:nvPr>
        </p:nvSpPr>
        <p:spPr/>
        <p:txBody>
          <a:bodyPr/>
          <a:lstStyle/>
          <a:p>
            <a:fld id="{71F9F866-B438-9445-8D9F-1F8FF6608833}" type="slidenum">
              <a:rPr lang="en-GB" smtClean="0"/>
              <a:pPr/>
              <a:t>3</a:t>
            </a:fld>
            <a:endParaRPr lang="en-GB" dirty="0"/>
          </a:p>
        </p:txBody>
      </p:sp>
      <p:sp>
        <p:nvSpPr>
          <p:cNvPr id="7" name="Місце для тексту 6">
            <a:extLst>
              <a:ext uri="{FF2B5EF4-FFF2-40B4-BE49-F238E27FC236}">
                <a16:creationId xmlns:a16="http://schemas.microsoft.com/office/drawing/2014/main" id="{953D85C4-2DBC-45B2-B430-5BE69026E5E6}"/>
              </a:ext>
            </a:extLst>
          </p:cNvPr>
          <p:cNvSpPr>
            <a:spLocks noGrp="1"/>
          </p:cNvSpPr>
          <p:nvPr>
            <p:ph type="body" sz="quarter" idx="10"/>
          </p:nvPr>
        </p:nvSpPr>
        <p:spPr>
          <a:xfrm>
            <a:off x="765122" y="1335401"/>
            <a:ext cx="10274301" cy="4321175"/>
          </a:xfrm>
        </p:spPr>
        <p:txBody>
          <a:bodyPr/>
          <a:lstStyle/>
          <a:p>
            <a:pPr marL="285750" indent="-285750" algn="just">
              <a:buFont typeface="Arial" panose="020B0604020202020204" pitchFamily="34" charset="0"/>
              <a:buChar char="•"/>
            </a:pPr>
            <a:r>
              <a:rPr lang="en-US" dirty="0">
                <a:latin typeface="Franklin Gothic Book" panose="020B0503020102020204" pitchFamily="34" charset="0"/>
              </a:rPr>
              <a:t>Monitoring and audit of public procurement is necessary to ensure compliance with public procurement law and curb corruption and waste by deterrence and detection.</a:t>
            </a:r>
          </a:p>
          <a:p>
            <a:pPr marL="285750" indent="-285750" algn="l">
              <a:buFont typeface="Arial" panose="020B0604020202020204" pitchFamily="34" charset="0"/>
              <a:buChar char="•"/>
            </a:pPr>
            <a:endParaRPr lang="en-US" dirty="0">
              <a:latin typeface="Franklin Gothic Book" panose="020B0503020102020204" pitchFamily="34" charset="0"/>
            </a:endParaRPr>
          </a:p>
          <a:p>
            <a:pPr marL="285750" indent="-285750" algn="l">
              <a:buFont typeface="Arial" panose="020B0604020202020204" pitchFamily="34" charset="0"/>
              <a:buChar char="•"/>
            </a:pPr>
            <a:r>
              <a:rPr lang="en-US" dirty="0">
                <a:latin typeface="Franklin Gothic Book" panose="020B0503020102020204" pitchFamily="34" charset="0"/>
              </a:rPr>
              <a:t>However, the high volume of procurement transactions in Ukraine made this impossible to do manually resulting in low detection rates or overreliance on retrospective audits.</a:t>
            </a:r>
          </a:p>
          <a:p>
            <a:pPr algn="l"/>
            <a:endParaRPr lang="en-US" dirty="0">
              <a:latin typeface="Franklin Gothic Book" panose="020B0503020102020204" pitchFamily="34" charset="0"/>
            </a:endParaRPr>
          </a:p>
          <a:p>
            <a:pPr marL="285750" indent="-285750" algn="l">
              <a:buFont typeface="Arial" panose="020B0604020202020204" pitchFamily="34" charset="0"/>
              <a:buChar char="•"/>
            </a:pPr>
            <a:endParaRPr lang="en-US" dirty="0">
              <a:latin typeface="Franklin Gothic Book" panose="020B0503020102020204" pitchFamily="34" charset="0"/>
            </a:endParaRPr>
          </a:p>
        </p:txBody>
      </p:sp>
    </p:spTree>
    <p:extLst>
      <p:ext uri="{BB962C8B-B14F-4D97-AF65-F5344CB8AC3E}">
        <p14:creationId xmlns:p14="http://schemas.microsoft.com/office/powerpoint/2010/main" val="19032325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0188D0E-677A-45E8-B005-570B9B168859}"/>
              </a:ext>
            </a:extLst>
          </p:cNvPr>
          <p:cNvSpPr>
            <a:spLocks noGrp="1"/>
          </p:cNvSpPr>
          <p:nvPr>
            <p:ph type="title"/>
          </p:nvPr>
        </p:nvSpPr>
        <p:spPr>
          <a:xfrm>
            <a:off x="685800" y="-1"/>
            <a:ext cx="8147051" cy="1080000"/>
          </a:xfrm>
        </p:spPr>
        <p:txBody>
          <a:bodyPr/>
          <a:lstStyle/>
          <a:p>
            <a:r>
              <a:rPr lang="en-US" dirty="0"/>
              <a:t>1. The monitoring opportunity in Ukraine</a:t>
            </a:r>
          </a:p>
        </p:txBody>
      </p:sp>
      <p:sp>
        <p:nvSpPr>
          <p:cNvPr id="3" name="Місце для дати 2">
            <a:extLst>
              <a:ext uri="{FF2B5EF4-FFF2-40B4-BE49-F238E27FC236}">
                <a16:creationId xmlns:a16="http://schemas.microsoft.com/office/drawing/2014/main" id="{D304D3D5-EABB-455F-9FFA-491C9530B05F}"/>
              </a:ext>
            </a:extLst>
          </p:cNvPr>
          <p:cNvSpPr>
            <a:spLocks noGrp="1"/>
          </p:cNvSpPr>
          <p:nvPr>
            <p:ph type="dt" sz="half" idx="2"/>
          </p:nvPr>
        </p:nvSpPr>
        <p:spPr/>
        <p:txBody>
          <a:bodyPr/>
          <a:lstStyle/>
          <a:p>
            <a:fld id="{4AC23DB2-FB1A-4E43-8F6F-8E1E5CEC6EBA}" type="datetime3">
              <a:rPr lang="en-GB" smtClean="0"/>
              <a:t>10 April, 2019</a:t>
            </a:fld>
            <a:endParaRPr lang="en-GB" dirty="0"/>
          </a:p>
        </p:txBody>
      </p:sp>
      <p:sp>
        <p:nvSpPr>
          <p:cNvPr id="5" name="Місце для номера слайда 4">
            <a:extLst>
              <a:ext uri="{FF2B5EF4-FFF2-40B4-BE49-F238E27FC236}">
                <a16:creationId xmlns:a16="http://schemas.microsoft.com/office/drawing/2014/main" id="{2E0C8780-5771-4052-9A8C-2CD86575DA4F}"/>
              </a:ext>
            </a:extLst>
          </p:cNvPr>
          <p:cNvSpPr>
            <a:spLocks noGrp="1"/>
          </p:cNvSpPr>
          <p:nvPr>
            <p:ph type="sldNum" sz="quarter" idx="4"/>
          </p:nvPr>
        </p:nvSpPr>
        <p:spPr/>
        <p:txBody>
          <a:bodyPr/>
          <a:lstStyle/>
          <a:p>
            <a:fld id="{71F9F866-B438-9445-8D9F-1F8FF6608833}" type="slidenum">
              <a:rPr lang="en-GB" smtClean="0"/>
              <a:pPr/>
              <a:t>4</a:t>
            </a:fld>
            <a:endParaRPr lang="en-GB" dirty="0"/>
          </a:p>
        </p:txBody>
      </p:sp>
      <p:sp>
        <p:nvSpPr>
          <p:cNvPr id="7" name="Місце для тексту 6">
            <a:extLst>
              <a:ext uri="{FF2B5EF4-FFF2-40B4-BE49-F238E27FC236}">
                <a16:creationId xmlns:a16="http://schemas.microsoft.com/office/drawing/2014/main" id="{953D85C4-2DBC-45B2-B430-5BE69026E5E6}"/>
              </a:ext>
            </a:extLst>
          </p:cNvPr>
          <p:cNvSpPr>
            <a:spLocks noGrp="1"/>
          </p:cNvSpPr>
          <p:nvPr>
            <p:ph type="body" sz="quarter" idx="10"/>
          </p:nvPr>
        </p:nvSpPr>
        <p:spPr>
          <a:xfrm>
            <a:off x="765124" y="1335401"/>
            <a:ext cx="5309106" cy="4321175"/>
          </a:xfrm>
        </p:spPr>
        <p:txBody>
          <a:bodyPr/>
          <a:lstStyle/>
          <a:p>
            <a:pPr marL="285750" indent="-285750" algn="just">
              <a:buFont typeface="Arial" panose="020B0604020202020204" pitchFamily="34" charset="0"/>
              <a:buChar char="•"/>
            </a:pPr>
            <a:r>
              <a:rPr lang="en-US" sz="2400" dirty="0">
                <a:latin typeface="Franklin Gothic Book" panose="020B0503020102020204" pitchFamily="34" charset="0"/>
              </a:rPr>
              <a:t>Development of the ProZorro e-Procurement system presented an opportunity to implement real time data driven monitoring and prevention through proactive intervention. </a:t>
            </a:r>
          </a:p>
          <a:p>
            <a:pPr marL="285750" indent="-285750" algn="l">
              <a:buFont typeface="Arial" panose="020B0604020202020204" pitchFamily="34" charset="0"/>
              <a:buChar char="•"/>
            </a:pPr>
            <a:endParaRPr lang="en-US" sz="2400" dirty="0">
              <a:latin typeface="Franklin Gothic Book" panose="020B0503020102020204" pitchFamily="34" charset="0"/>
            </a:endParaRPr>
          </a:p>
          <a:p>
            <a:pPr marL="285750" indent="-285750" algn="just">
              <a:buFont typeface="Arial" panose="020B0604020202020204" pitchFamily="34" charset="0"/>
              <a:buChar char="•"/>
            </a:pPr>
            <a:r>
              <a:rPr lang="en-US" sz="2400" dirty="0">
                <a:latin typeface="Franklin Gothic Book" panose="020B0503020102020204" pitchFamily="34" charset="0"/>
              </a:rPr>
              <a:t>Enabled </a:t>
            </a:r>
            <a:r>
              <a:rPr lang="en-GB" sz="2400" dirty="0">
                <a:latin typeface="Franklin Gothic Book" panose="020B0503020102020204" pitchFamily="34" charset="0"/>
              </a:rPr>
              <a:t>data processing algorithms in line with preselected risk management framework and risk assessment needs to be conceived.</a:t>
            </a:r>
          </a:p>
          <a:p>
            <a:pPr marL="285750" indent="-285750" algn="just">
              <a:buFont typeface="Arial" panose="020B0604020202020204" pitchFamily="34" charset="0"/>
              <a:buChar char="•"/>
            </a:pPr>
            <a:endParaRPr lang="en-GB" sz="2400" dirty="0">
              <a:latin typeface="Franklin Gothic Book" panose="020B0503020102020204" pitchFamily="34" charset="0"/>
            </a:endParaRPr>
          </a:p>
          <a:p>
            <a:pPr marL="285750" indent="-285750" algn="just">
              <a:buFont typeface="Arial" panose="020B0604020202020204" pitchFamily="34" charset="0"/>
              <a:buChar char="•"/>
            </a:pPr>
            <a:r>
              <a:rPr lang="en-GB" sz="2400" dirty="0">
                <a:latin typeface="Franklin Gothic Book" panose="020B0503020102020204" pitchFamily="34" charset="0"/>
              </a:rPr>
              <a:t>Pioneer the use the Open Contracting Data Standard for monitoring and risk based auditing</a:t>
            </a:r>
          </a:p>
          <a:p>
            <a:pPr marL="285750" indent="-285750" algn="l">
              <a:buFont typeface="Arial" panose="020B0604020202020204" pitchFamily="34" charset="0"/>
              <a:buChar char="•"/>
            </a:pPr>
            <a:endParaRPr lang="en-US" sz="1800" dirty="0">
              <a:latin typeface="Franklin Gothic Book" panose="020B0503020102020204" pitchFamily="34" charset="0"/>
            </a:endParaRPr>
          </a:p>
          <a:p>
            <a:pPr marL="285750" indent="-285750" algn="l">
              <a:buFont typeface="Arial" panose="020B0604020202020204" pitchFamily="34" charset="0"/>
              <a:buChar char="•"/>
            </a:pPr>
            <a:endParaRPr lang="en-US" sz="1800" dirty="0">
              <a:latin typeface="Franklin Gothic Book" panose="020B0503020102020204" pitchFamily="34" charset="0"/>
            </a:endParaRPr>
          </a:p>
          <a:p>
            <a:pPr marL="285750" indent="-285750" algn="l">
              <a:buFont typeface="Arial" panose="020B0604020202020204" pitchFamily="34" charset="0"/>
              <a:buChar char="•"/>
            </a:pPr>
            <a:endParaRPr lang="en-US" sz="1800" dirty="0">
              <a:latin typeface="Franklin Gothic Book" panose="020B0503020102020204" pitchFamily="34" charset="0"/>
            </a:endParaRPr>
          </a:p>
        </p:txBody>
      </p:sp>
      <p:pic>
        <p:nvPicPr>
          <p:cNvPr id="1026" name="Picture 2">
            <a:extLst>
              <a:ext uri="{FF2B5EF4-FFF2-40B4-BE49-F238E27FC236}">
                <a16:creationId xmlns:a16="http://schemas.microsoft.com/office/drawing/2014/main" id="{64FD82D5-B82D-4065-B7CA-B6CA49C4DE25}"/>
              </a:ext>
            </a:extLst>
          </p:cNvPr>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rcRect b="60588"/>
          <a:stretch/>
        </p:blipFill>
        <p:spPr bwMode="auto">
          <a:xfrm>
            <a:off x="6535152" y="1479093"/>
            <a:ext cx="4984274" cy="4647388"/>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98118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Місце для нижнього колонтитула 3">
            <a:extLst>
              <a:ext uri="{FF2B5EF4-FFF2-40B4-BE49-F238E27FC236}">
                <a16:creationId xmlns:a16="http://schemas.microsoft.com/office/drawing/2014/main" id="{112FE09C-B614-4F09-BBF8-252DB004E60B}"/>
              </a:ext>
            </a:extLst>
          </p:cNvPr>
          <p:cNvSpPr>
            <a:spLocks noGrp="1"/>
          </p:cNvSpPr>
          <p:nvPr>
            <p:ph type="ftr" sz="quarter" idx="3"/>
          </p:nvPr>
        </p:nvSpPr>
        <p:spPr/>
        <p:txBody>
          <a:bodyPr/>
          <a:lstStyle/>
          <a:p>
            <a:endParaRPr lang="en-GB" dirty="0"/>
          </a:p>
        </p:txBody>
      </p:sp>
      <p:sp>
        <p:nvSpPr>
          <p:cNvPr id="2" name="Заголовок 1">
            <a:extLst>
              <a:ext uri="{FF2B5EF4-FFF2-40B4-BE49-F238E27FC236}">
                <a16:creationId xmlns:a16="http://schemas.microsoft.com/office/drawing/2014/main" id="{0BC35B6A-8800-4CB9-A0C3-0F01681D2BCF}"/>
              </a:ext>
            </a:extLst>
          </p:cNvPr>
          <p:cNvSpPr>
            <a:spLocks noGrp="1"/>
          </p:cNvSpPr>
          <p:nvPr>
            <p:ph type="title"/>
          </p:nvPr>
        </p:nvSpPr>
        <p:spPr>
          <a:xfrm>
            <a:off x="765123" y="-1"/>
            <a:ext cx="7871884" cy="1080000"/>
          </a:xfrm>
        </p:spPr>
        <p:txBody>
          <a:bodyPr/>
          <a:lstStyle/>
          <a:p>
            <a:r>
              <a:rPr lang="en-US" dirty="0"/>
              <a:t>1. Ex-ante monitoring as a means to mitigate risks </a:t>
            </a:r>
          </a:p>
        </p:txBody>
      </p:sp>
      <p:sp>
        <p:nvSpPr>
          <p:cNvPr id="3" name="Місце для дати 2">
            <a:extLst>
              <a:ext uri="{FF2B5EF4-FFF2-40B4-BE49-F238E27FC236}">
                <a16:creationId xmlns:a16="http://schemas.microsoft.com/office/drawing/2014/main" id="{C90F7AD0-E532-4E21-87DE-9F0ABC7C58AD}"/>
              </a:ext>
            </a:extLst>
          </p:cNvPr>
          <p:cNvSpPr>
            <a:spLocks noGrp="1"/>
          </p:cNvSpPr>
          <p:nvPr>
            <p:ph type="dt" sz="half" idx="2"/>
          </p:nvPr>
        </p:nvSpPr>
        <p:spPr/>
        <p:txBody>
          <a:bodyPr/>
          <a:lstStyle/>
          <a:p>
            <a:fld id="{4AC23DB2-FB1A-4E43-8F6F-8E1E5CEC6EBA}" type="datetime3">
              <a:rPr lang="en-GB" smtClean="0"/>
              <a:t>10 April, 2019</a:t>
            </a:fld>
            <a:endParaRPr lang="en-GB" dirty="0"/>
          </a:p>
        </p:txBody>
      </p:sp>
      <p:sp>
        <p:nvSpPr>
          <p:cNvPr id="5" name="Місце для номера слайда 4">
            <a:extLst>
              <a:ext uri="{FF2B5EF4-FFF2-40B4-BE49-F238E27FC236}">
                <a16:creationId xmlns:a16="http://schemas.microsoft.com/office/drawing/2014/main" id="{3387EE96-1F35-4C0F-880B-313203AB2681}"/>
              </a:ext>
            </a:extLst>
          </p:cNvPr>
          <p:cNvSpPr>
            <a:spLocks noGrp="1"/>
          </p:cNvSpPr>
          <p:nvPr>
            <p:ph type="sldNum" sz="quarter" idx="4"/>
          </p:nvPr>
        </p:nvSpPr>
        <p:spPr/>
        <p:txBody>
          <a:bodyPr/>
          <a:lstStyle/>
          <a:p>
            <a:fld id="{71F9F866-B438-9445-8D9F-1F8FF6608833}" type="slidenum">
              <a:rPr lang="en-GB" smtClean="0"/>
              <a:pPr/>
              <a:t>5</a:t>
            </a:fld>
            <a:endParaRPr lang="en-GB" dirty="0"/>
          </a:p>
        </p:txBody>
      </p:sp>
      <p:sp>
        <p:nvSpPr>
          <p:cNvPr id="6" name="Місце для тексту 5">
            <a:extLst>
              <a:ext uri="{FF2B5EF4-FFF2-40B4-BE49-F238E27FC236}">
                <a16:creationId xmlns:a16="http://schemas.microsoft.com/office/drawing/2014/main" id="{9F88E20C-A4B0-4466-92C6-977189CA48DA}"/>
              </a:ext>
            </a:extLst>
          </p:cNvPr>
          <p:cNvSpPr>
            <a:spLocks noGrp="1"/>
          </p:cNvSpPr>
          <p:nvPr>
            <p:ph type="body" sz="quarter" idx="10"/>
          </p:nvPr>
        </p:nvSpPr>
        <p:spPr>
          <a:xfrm>
            <a:off x="765123" y="1120861"/>
            <a:ext cx="10274300" cy="4321175"/>
          </a:xfrm>
        </p:spPr>
        <p:txBody>
          <a:bodyPr/>
          <a:lstStyle/>
          <a:p>
            <a:pPr algn="l"/>
            <a:r>
              <a:rPr lang="en-US" dirty="0">
                <a:latin typeface="Franklin Gothic Book" panose="020B0503020102020204" pitchFamily="34" charset="0"/>
              </a:rPr>
              <a:t>Key principles for effective ex-ante procurement monitoring in Ukraine: </a:t>
            </a:r>
          </a:p>
          <a:p>
            <a:pPr algn="l"/>
            <a:endParaRPr lang="en-US" dirty="0">
              <a:latin typeface="Franklin Gothic Book" panose="020B0503020102020204" pitchFamily="34" charset="0"/>
            </a:endParaRPr>
          </a:p>
          <a:p>
            <a:pPr marL="342900" indent="-342900" algn="l">
              <a:buFont typeface="Wingdings" panose="05000000000000000000" pitchFamily="2" charset="2"/>
              <a:buChar char="ü"/>
            </a:pPr>
            <a:r>
              <a:rPr lang="en-US" sz="2400" dirty="0">
                <a:latin typeface="Franklin Gothic Book" panose="020B0503020102020204" pitchFamily="34" charset="0"/>
              </a:rPr>
              <a:t>Monitoring body should be independent;</a:t>
            </a:r>
          </a:p>
          <a:p>
            <a:pPr marL="342900" indent="-342900" algn="l">
              <a:buFont typeface="Wingdings" panose="05000000000000000000" pitchFamily="2" charset="2"/>
              <a:buChar char="ü"/>
            </a:pPr>
            <a:endParaRPr lang="en-US" sz="2400" dirty="0">
              <a:latin typeface="Franklin Gothic Book" panose="020B0503020102020204" pitchFamily="34" charset="0"/>
            </a:endParaRPr>
          </a:p>
          <a:p>
            <a:pPr marL="342900" indent="-342900" algn="l">
              <a:buFont typeface="Wingdings" panose="05000000000000000000" pitchFamily="2" charset="2"/>
              <a:buChar char="ü"/>
            </a:pPr>
            <a:r>
              <a:rPr lang="en-US" sz="2400" dirty="0">
                <a:latin typeface="Franklin Gothic Book" panose="020B0503020102020204" pitchFamily="34" charset="0"/>
              </a:rPr>
              <a:t>All monitoring activities should be open an accessible to the public when officially published;</a:t>
            </a:r>
          </a:p>
          <a:p>
            <a:pPr marL="342900" indent="-342900" algn="l">
              <a:buFont typeface="Wingdings" panose="05000000000000000000" pitchFamily="2" charset="2"/>
              <a:buChar char="ü"/>
            </a:pPr>
            <a:endParaRPr lang="en-US" sz="2400" dirty="0">
              <a:latin typeface="Franklin Gothic Book" panose="020B0503020102020204" pitchFamily="34" charset="0"/>
            </a:endParaRPr>
          </a:p>
          <a:p>
            <a:pPr marL="342900" indent="-342900" algn="l">
              <a:buFont typeface="Wingdings" panose="05000000000000000000" pitchFamily="2" charset="2"/>
              <a:buChar char="ü"/>
            </a:pPr>
            <a:r>
              <a:rPr lang="en-US" sz="2400" dirty="0">
                <a:latin typeface="Franklin Gothic Book" panose="020B0503020102020204" pitchFamily="34" charset="0"/>
              </a:rPr>
              <a:t>Trigger for open monitoring case should be automated compliance and automated risk indicators;</a:t>
            </a:r>
          </a:p>
          <a:p>
            <a:pPr algn="l"/>
            <a:endParaRPr lang="en-US" sz="2400" dirty="0">
              <a:latin typeface="Franklin Gothic Book" panose="020B0503020102020204" pitchFamily="34" charset="0"/>
            </a:endParaRPr>
          </a:p>
          <a:p>
            <a:pPr algn="l"/>
            <a:endParaRPr lang="en-US" dirty="0">
              <a:latin typeface="Franklin Gothic Book" panose="020B0503020102020204" pitchFamily="34" charset="0"/>
            </a:endParaRPr>
          </a:p>
        </p:txBody>
      </p:sp>
    </p:spTree>
    <p:extLst>
      <p:ext uri="{BB962C8B-B14F-4D97-AF65-F5344CB8AC3E}">
        <p14:creationId xmlns:p14="http://schemas.microsoft.com/office/powerpoint/2010/main" val="823263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Місце для нижнього колонтитула 3">
            <a:extLst>
              <a:ext uri="{FF2B5EF4-FFF2-40B4-BE49-F238E27FC236}">
                <a16:creationId xmlns:a16="http://schemas.microsoft.com/office/drawing/2014/main" id="{112FE09C-B614-4F09-BBF8-252DB004E60B}"/>
              </a:ext>
            </a:extLst>
          </p:cNvPr>
          <p:cNvSpPr>
            <a:spLocks noGrp="1"/>
          </p:cNvSpPr>
          <p:nvPr>
            <p:ph type="ftr" sz="quarter" idx="3"/>
          </p:nvPr>
        </p:nvSpPr>
        <p:spPr/>
        <p:txBody>
          <a:bodyPr/>
          <a:lstStyle/>
          <a:p>
            <a:endParaRPr lang="en-GB" dirty="0"/>
          </a:p>
        </p:txBody>
      </p:sp>
      <p:sp>
        <p:nvSpPr>
          <p:cNvPr id="2" name="Заголовок 1">
            <a:extLst>
              <a:ext uri="{FF2B5EF4-FFF2-40B4-BE49-F238E27FC236}">
                <a16:creationId xmlns:a16="http://schemas.microsoft.com/office/drawing/2014/main" id="{0BC35B6A-8800-4CB9-A0C3-0F01681D2BCF}"/>
              </a:ext>
            </a:extLst>
          </p:cNvPr>
          <p:cNvSpPr>
            <a:spLocks noGrp="1"/>
          </p:cNvSpPr>
          <p:nvPr>
            <p:ph type="title"/>
          </p:nvPr>
        </p:nvSpPr>
        <p:spPr>
          <a:xfrm>
            <a:off x="765123" y="-1"/>
            <a:ext cx="7871884" cy="1080000"/>
          </a:xfrm>
        </p:spPr>
        <p:txBody>
          <a:bodyPr/>
          <a:lstStyle/>
          <a:p>
            <a:r>
              <a:rPr lang="en-US" dirty="0"/>
              <a:t>1. Ex-ante monitoring as a means to mitigate risks (cont.)</a:t>
            </a:r>
          </a:p>
        </p:txBody>
      </p:sp>
      <p:sp>
        <p:nvSpPr>
          <p:cNvPr id="3" name="Місце для дати 2">
            <a:extLst>
              <a:ext uri="{FF2B5EF4-FFF2-40B4-BE49-F238E27FC236}">
                <a16:creationId xmlns:a16="http://schemas.microsoft.com/office/drawing/2014/main" id="{C90F7AD0-E532-4E21-87DE-9F0ABC7C58AD}"/>
              </a:ext>
            </a:extLst>
          </p:cNvPr>
          <p:cNvSpPr>
            <a:spLocks noGrp="1"/>
          </p:cNvSpPr>
          <p:nvPr>
            <p:ph type="dt" sz="half" idx="2"/>
          </p:nvPr>
        </p:nvSpPr>
        <p:spPr/>
        <p:txBody>
          <a:bodyPr/>
          <a:lstStyle/>
          <a:p>
            <a:fld id="{4AC23DB2-FB1A-4E43-8F6F-8E1E5CEC6EBA}" type="datetime3">
              <a:rPr lang="en-GB" smtClean="0"/>
              <a:t>10 April, 2019</a:t>
            </a:fld>
            <a:endParaRPr lang="en-GB" dirty="0"/>
          </a:p>
        </p:txBody>
      </p:sp>
      <p:sp>
        <p:nvSpPr>
          <p:cNvPr id="5" name="Місце для номера слайда 4">
            <a:extLst>
              <a:ext uri="{FF2B5EF4-FFF2-40B4-BE49-F238E27FC236}">
                <a16:creationId xmlns:a16="http://schemas.microsoft.com/office/drawing/2014/main" id="{3387EE96-1F35-4C0F-880B-313203AB2681}"/>
              </a:ext>
            </a:extLst>
          </p:cNvPr>
          <p:cNvSpPr>
            <a:spLocks noGrp="1"/>
          </p:cNvSpPr>
          <p:nvPr>
            <p:ph type="sldNum" sz="quarter" idx="4"/>
          </p:nvPr>
        </p:nvSpPr>
        <p:spPr/>
        <p:txBody>
          <a:bodyPr/>
          <a:lstStyle/>
          <a:p>
            <a:fld id="{71F9F866-B438-9445-8D9F-1F8FF6608833}" type="slidenum">
              <a:rPr lang="en-GB" smtClean="0"/>
              <a:pPr/>
              <a:t>6</a:t>
            </a:fld>
            <a:endParaRPr lang="en-GB" dirty="0"/>
          </a:p>
        </p:txBody>
      </p:sp>
      <p:sp>
        <p:nvSpPr>
          <p:cNvPr id="6" name="Місце для тексту 5">
            <a:extLst>
              <a:ext uri="{FF2B5EF4-FFF2-40B4-BE49-F238E27FC236}">
                <a16:creationId xmlns:a16="http://schemas.microsoft.com/office/drawing/2014/main" id="{9F88E20C-A4B0-4466-92C6-977189CA48DA}"/>
              </a:ext>
            </a:extLst>
          </p:cNvPr>
          <p:cNvSpPr>
            <a:spLocks noGrp="1"/>
          </p:cNvSpPr>
          <p:nvPr>
            <p:ph type="body" sz="quarter" idx="10"/>
          </p:nvPr>
        </p:nvSpPr>
        <p:spPr>
          <a:xfrm>
            <a:off x="765123" y="1120861"/>
            <a:ext cx="10274300" cy="4321175"/>
          </a:xfrm>
        </p:spPr>
        <p:txBody>
          <a:bodyPr/>
          <a:lstStyle/>
          <a:p>
            <a:pPr algn="l"/>
            <a:r>
              <a:rPr lang="en-US" dirty="0">
                <a:latin typeface="Franklin Gothic Book" panose="020B0503020102020204" pitchFamily="34" charset="0"/>
              </a:rPr>
              <a:t>Key principles for effective ex-ante monitoring in Ukraine: </a:t>
            </a:r>
          </a:p>
          <a:p>
            <a:pPr algn="l"/>
            <a:endParaRPr lang="en-US" dirty="0">
              <a:latin typeface="Franklin Gothic Book" panose="020B0503020102020204" pitchFamily="34" charset="0"/>
            </a:endParaRPr>
          </a:p>
          <a:p>
            <a:pPr marL="342900" indent="-342900" algn="l">
              <a:buFont typeface="Wingdings" panose="05000000000000000000" pitchFamily="2" charset="2"/>
              <a:buChar char="ü"/>
            </a:pPr>
            <a:r>
              <a:rPr lang="en-US" sz="2400" dirty="0">
                <a:latin typeface="Franklin Gothic Book" panose="020B0503020102020204" pitchFamily="34" charset="0"/>
              </a:rPr>
              <a:t>Monitoring decision should be evidence based, risk-based and data-driven;</a:t>
            </a:r>
          </a:p>
          <a:p>
            <a:pPr marL="342900" indent="-342900" algn="l">
              <a:buFont typeface="Wingdings" panose="05000000000000000000" pitchFamily="2" charset="2"/>
              <a:buChar char="ü"/>
            </a:pPr>
            <a:endParaRPr lang="en-US" sz="2400" dirty="0">
              <a:latin typeface="Franklin Gothic Book" panose="020B0503020102020204" pitchFamily="34" charset="0"/>
            </a:endParaRPr>
          </a:p>
          <a:p>
            <a:pPr marL="342900" indent="-342900" algn="l">
              <a:buFont typeface="Wingdings" panose="05000000000000000000" pitchFamily="2" charset="2"/>
              <a:buChar char="ü"/>
            </a:pPr>
            <a:r>
              <a:rPr lang="en-US" sz="2400" dirty="0">
                <a:latin typeface="Franklin Gothic Book" panose="020B0503020102020204" pitchFamily="34" charset="0"/>
              </a:rPr>
              <a:t>Monitoring function should be introduced by the law;</a:t>
            </a:r>
          </a:p>
          <a:p>
            <a:pPr marL="342900" indent="-342900" algn="l">
              <a:buFont typeface="Wingdings" panose="05000000000000000000" pitchFamily="2" charset="2"/>
              <a:buChar char="ü"/>
            </a:pPr>
            <a:endParaRPr lang="en-US" sz="2400" dirty="0">
              <a:latin typeface="Franklin Gothic Book" panose="020B0503020102020204" pitchFamily="34" charset="0"/>
            </a:endParaRPr>
          </a:p>
          <a:p>
            <a:pPr marL="342900" indent="-342900" algn="l">
              <a:buFont typeface="Wingdings" panose="05000000000000000000" pitchFamily="2" charset="2"/>
              <a:buChar char="ü"/>
            </a:pPr>
            <a:r>
              <a:rPr lang="en-US" sz="2400" dirty="0">
                <a:latin typeface="Franklin Gothic Book" panose="020B0503020102020204" pitchFamily="34" charset="0"/>
              </a:rPr>
              <a:t>Methodology of monitoring should be approved with the policy maker;</a:t>
            </a:r>
          </a:p>
          <a:p>
            <a:pPr marL="342900" indent="-342900" algn="l">
              <a:buFont typeface="Wingdings" panose="05000000000000000000" pitchFamily="2" charset="2"/>
              <a:buChar char="ü"/>
            </a:pPr>
            <a:endParaRPr lang="en-US" sz="2400" dirty="0">
              <a:latin typeface="Franklin Gothic Book" panose="020B0503020102020204" pitchFamily="34" charset="0"/>
            </a:endParaRPr>
          </a:p>
          <a:p>
            <a:pPr marL="342900" indent="-342900" algn="l">
              <a:buFont typeface="Wingdings" panose="05000000000000000000" pitchFamily="2" charset="2"/>
              <a:buChar char="ü"/>
            </a:pPr>
            <a:r>
              <a:rPr lang="en-US" sz="2400" dirty="0">
                <a:latin typeface="Franklin Gothic Book" panose="020B0503020102020204" pitchFamily="34" charset="0"/>
              </a:rPr>
              <a:t>Methodology should consist of procedures selection rules and processes which should be evidence-based and data-driven;</a:t>
            </a:r>
          </a:p>
          <a:p>
            <a:pPr algn="l"/>
            <a:endParaRPr lang="en-US" sz="2400" dirty="0">
              <a:latin typeface="Franklin Gothic Book" panose="020B0503020102020204" pitchFamily="34" charset="0"/>
            </a:endParaRPr>
          </a:p>
          <a:p>
            <a:pPr algn="l"/>
            <a:endParaRPr lang="en-US" dirty="0">
              <a:latin typeface="Franklin Gothic Book" panose="020B0503020102020204" pitchFamily="34" charset="0"/>
            </a:endParaRPr>
          </a:p>
        </p:txBody>
      </p:sp>
    </p:spTree>
    <p:extLst>
      <p:ext uri="{BB962C8B-B14F-4D97-AF65-F5344CB8AC3E}">
        <p14:creationId xmlns:p14="http://schemas.microsoft.com/office/powerpoint/2010/main" val="19400614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0188D0E-677A-45E8-B005-570B9B168859}"/>
              </a:ext>
            </a:extLst>
          </p:cNvPr>
          <p:cNvSpPr>
            <a:spLocks noGrp="1"/>
          </p:cNvSpPr>
          <p:nvPr>
            <p:ph type="title"/>
          </p:nvPr>
        </p:nvSpPr>
        <p:spPr>
          <a:xfrm>
            <a:off x="692331" y="-1"/>
            <a:ext cx="8140520" cy="1080000"/>
          </a:xfrm>
        </p:spPr>
        <p:txBody>
          <a:bodyPr/>
          <a:lstStyle/>
          <a:p>
            <a:r>
              <a:rPr lang="en-US" dirty="0"/>
              <a:t>2. EBRD Technical Co-Operation Project Concept</a:t>
            </a:r>
          </a:p>
        </p:txBody>
      </p:sp>
      <p:sp>
        <p:nvSpPr>
          <p:cNvPr id="3" name="Місце для дати 2">
            <a:extLst>
              <a:ext uri="{FF2B5EF4-FFF2-40B4-BE49-F238E27FC236}">
                <a16:creationId xmlns:a16="http://schemas.microsoft.com/office/drawing/2014/main" id="{D304D3D5-EABB-455F-9FFA-491C9530B05F}"/>
              </a:ext>
            </a:extLst>
          </p:cNvPr>
          <p:cNvSpPr>
            <a:spLocks noGrp="1"/>
          </p:cNvSpPr>
          <p:nvPr>
            <p:ph type="dt" sz="half" idx="2"/>
          </p:nvPr>
        </p:nvSpPr>
        <p:spPr/>
        <p:txBody>
          <a:bodyPr/>
          <a:lstStyle/>
          <a:p>
            <a:fld id="{4AC23DB2-FB1A-4E43-8F6F-8E1E5CEC6EBA}" type="datetime3">
              <a:rPr lang="en-GB" smtClean="0"/>
              <a:t>10 April, 2019</a:t>
            </a:fld>
            <a:endParaRPr lang="en-GB" dirty="0"/>
          </a:p>
        </p:txBody>
      </p:sp>
      <p:sp>
        <p:nvSpPr>
          <p:cNvPr id="5" name="Місце для номера слайда 4">
            <a:extLst>
              <a:ext uri="{FF2B5EF4-FFF2-40B4-BE49-F238E27FC236}">
                <a16:creationId xmlns:a16="http://schemas.microsoft.com/office/drawing/2014/main" id="{2E0C8780-5771-4052-9A8C-2CD86575DA4F}"/>
              </a:ext>
            </a:extLst>
          </p:cNvPr>
          <p:cNvSpPr>
            <a:spLocks noGrp="1"/>
          </p:cNvSpPr>
          <p:nvPr>
            <p:ph type="sldNum" sz="quarter" idx="4"/>
          </p:nvPr>
        </p:nvSpPr>
        <p:spPr/>
        <p:txBody>
          <a:bodyPr/>
          <a:lstStyle/>
          <a:p>
            <a:fld id="{71F9F866-B438-9445-8D9F-1F8FF6608833}" type="slidenum">
              <a:rPr lang="en-GB" smtClean="0"/>
              <a:pPr/>
              <a:t>7</a:t>
            </a:fld>
            <a:endParaRPr lang="en-GB" dirty="0"/>
          </a:p>
        </p:txBody>
      </p:sp>
      <p:sp>
        <p:nvSpPr>
          <p:cNvPr id="7" name="Місце для тексту 6">
            <a:extLst>
              <a:ext uri="{FF2B5EF4-FFF2-40B4-BE49-F238E27FC236}">
                <a16:creationId xmlns:a16="http://schemas.microsoft.com/office/drawing/2014/main" id="{953D85C4-2DBC-45B2-B430-5BE69026E5E6}"/>
              </a:ext>
            </a:extLst>
          </p:cNvPr>
          <p:cNvSpPr>
            <a:spLocks noGrp="1"/>
          </p:cNvSpPr>
          <p:nvPr>
            <p:ph type="body" sz="quarter" idx="10"/>
          </p:nvPr>
        </p:nvSpPr>
        <p:spPr>
          <a:xfrm>
            <a:off x="433349" y="1281681"/>
            <a:ext cx="11086077" cy="4321175"/>
          </a:xfrm>
        </p:spPr>
        <p:txBody>
          <a:bodyPr/>
          <a:lstStyle/>
          <a:p>
            <a:pPr algn="l"/>
            <a:r>
              <a:rPr lang="en-US" sz="2400" dirty="0">
                <a:latin typeface="Franklin Gothic Book" panose="020B0503020102020204" pitchFamily="34" charset="0"/>
              </a:rPr>
              <a:t>EBRD developed a technical co-operation project with the Government of Ukraine to introduce:</a:t>
            </a:r>
          </a:p>
          <a:p>
            <a:pPr algn="l"/>
            <a:endParaRPr lang="en-US" sz="2400" dirty="0">
              <a:latin typeface="Franklin Gothic Book" panose="020B0503020102020204" pitchFamily="34" charset="0"/>
            </a:endParaRPr>
          </a:p>
          <a:p>
            <a:pPr marL="702900" lvl="2" indent="-342900">
              <a:buClr>
                <a:schemeClr val="bg1"/>
              </a:buClr>
              <a:buFont typeface="Arial" panose="020B0604020202020204" pitchFamily="34" charset="0"/>
              <a:buChar char="•"/>
            </a:pPr>
            <a:r>
              <a:rPr lang="en-US" sz="2400" dirty="0">
                <a:latin typeface="Franklin Gothic Book" panose="020B0503020102020204" pitchFamily="34" charset="0"/>
              </a:rPr>
              <a:t>Digital ex-ante monitoring to improve compliance, efficiency and effectiveness of public procurement;</a:t>
            </a:r>
          </a:p>
          <a:p>
            <a:pPr marL="702900" lvl="2" indent="-342900">
              <a:buClr>
                <a:schemeClr val="bg1"/>
              </a:buClr>
              <a:buFont typeface="Arial" panose="020B0604020202020204" pitchFamily="34" charset="0"/>
              <a:buChar char="•"/>
            </a:pPr>
            <a:r>
              <a:rPr lang="en-US" sz="2400" dirty="0">
                <a:latin typeface="Franklin Gothic Book" panose="020B0503020102020204" pitchFamily="34" charset="0"/>
              </a:rPr>
              <a:t>Data-driven, evidence-based and risk-based approach to procurement monitoring;</a:t>
            </a:r>
          </a:p>
          <a:p>
            <a:pPr marL="702900" lvl="2" indent="-342900">
              <a:buClr>
                <a:schemeClr val="bg1"/>
              </a:buClr>
              <a:buFont typeface="Arial" panose="020B0604020202020204" pitchFamily="34" charset="0"/>
              <a:buChar char="•"/>
            </a:pPr>
            <a:r>
              <a:rPr lang="en-US" sz="2400" dirty="0">
                <a:latin typeface="Franklin Gothic Book" panose="020B0503020102020204" pitchFamily="34" charset="0"/>
              </a:rPr>
              <a:t>Digitalized monitoring procedure in Ukraine’s e-procurement system ProZorro using the Open Contracting Data Standard (OCDS);</a:t>
            </a:r>
          </a:p>
          <a:p>
            <a:pPr marL="702900" lvl="2" indent="-342900">
              <a:buClr>
                <a:schemeClr val="bg1"/>
              </a:buClr>
              <a:buFont typeface="Arial" panose="020B0604020202020204" pitchFamily="34" charset="0"/>
              <a:buChar char="•"/>
            </a:pPr>
            <a:r>
              <a:rPr lang="en-US" sz="2400" dirty="0">
                <a:latin typeface="Franklin Gothic Book" panose="020B0503020102020204" pitchFamily="34" charset="0"/>
              </a:rPr>
              <a:t>Risk mitigation in public procurement and optimize efficiency of the procedures.</a:t>
            </a:r>
          </a:p>
          <a:p>
            <a:pPr marL="285750" indent="-285750" algn="l">
              <a:buFont typeface="Arial" panose="020B0604020202020204" pitchFamily="34" charset="0"/>
              <a:buChar char="•"/>
            </a:pPr>
            <a:endParaRPr lang="en-US" sz="1800" dirty="0">
              <a:latin typeface="Franklin Gothic Book" panose="020B0503020102020204" pitchFamily="34" charset="0"/>
            </a:endParaRPr>
          </a:p>
          <a:p>
            <a:pPr marL="285750" indent="-285750" algn="l">
              <a:buFont typeface="Arial" panose="020B0604020202020204" pitchFamily="34" charset="0"/>
              <a:buChar char="•"/>
            </a:pPr>
            <a:endParaRPr lang="en-US" sz="1800" dirty="0">
              <a:latin typeface="Franklin Gothic Book" panose="020B0503020102020204" pitchFamily="34" charset="0"/>
            </a:endParaRPr>
          </a:p>
          <a:p>
            <a:pPr marL="285750" indent="-285750" algn="l">
              <a:buFont typeface="Arial" panose="020B0604020202020204" pitchFamily="34" charset="0"/>
              <a:buChar char="•"/>
            </a:pPr>
            <a:endParaRPr lang="en-US" sz="1800" dirty="0">
              <a:latin typeface="Franklin Gothic Book" panose="020B0503020102020204" pitchFamily="34" charset="0"/>
            </a:endParaRPr>
          </a:p>
        </p:txBody>
      </p:sp>
    </p:spTree>
    <p:extLst>
      <p:ext uri="{BB962C8B-B14F-4D97-AF65-F5344CB8AC3E}">
        <p14:creationId xmlns:p14="http://schemas.microsoft.com/office/powerpoint/2010/main" val="38924142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0188D0E-677A-45E8-B005-570B9B168859}"/>
              </a:ext>
            </a:extLst>
          </p:cNvPr>
          <p:cNvSpPr>
            <a:spLocks noGrp="1"/>
          </p:cNvSpPr>
          <p:nvPr>
            <p:ph type="title"/>
          </p:nvPr>
        </p:nvSpPr>
        <p:spPr>
          <a:xfrm>
            <a:off x="664321" y="-1"/>
            <a:ext cx="9740245" cy="1080000"/>
          </a:xfrm>
        </p:spPr>
        <p:txBody>
          <a:bodyPr/>
          <a:lstStyle/>
          <a:p>
            <a:r>
              <a:rPr lang="en-US" dirty="0"/>
              <a:t>2. EBRD Technical Co-Operation Project Scope of Work</a:t>
            </a:r>
          </a:p>
        </p:txBody>
      </p:sp>
      <p:sp>
        <p:nvSpPr>
          <p:cNvPr id="3" name="Місце для дати 2">
            <a:extLst>
              <a:ext uri="{FF2B5EF4-FFF2-40B4-BE49-F238E27FC236}">
                <a16:creationId xmlns:a16="http://schemas.microsoft.com/office/drawing/2014/main" id="{D304D3D5-EABB-455F-9FFA-491C9530B05F}"/>
              </a:ext>
            </a:extLst>
          </p:cNvPr>
          <p:cNvSpPr>
            <a:spLocks noGrp="1"/>
          </p:cNvSpPr>
          <p:nvPr>
            <p:ph type="dt" sz="half" idx="2"/>
          </p:nvPr>
        </p:nvSpPr>
        <p:spPr/>
        <p:txBody>
          <a:bodyPr/>
          <a:lstStyle/>
          <a:p>
            <a:fld id="{4AC23DB2-FB1A-4E43-8F6F-8E1E5CEC6EBA}" type="datetime3">
              <a:rPr lang="en-GB" smtClean="0"/>
              <a:t>10 April, 2019</a:t>
            </a:fld>
            <a:endParaRPr lang="en-GB" dirty="0"/>
          </a:p>
        </p:txBody>
      </p:sp>
      <p:sp>
        <p:nvSpPr>
          <p:cNvPr id="5" name="Місце для номера слайда 4">
            <a:extLst>
              <a:ext uri="{FF2B5EF4-FFF2-40B4-BE49-F238E27FC236}">
                <a16:creationId xmlns:a16="http://schemas.microsoft.com/office/drawing/2014/main" id="{2E0C8780-5771-4052-9A8C-2CD86575DA4F}"/>
              </a:ext>
            </a:extLst>
          </p:cNvPr>
          <p:cNvSpPr>
            <a:spLocks noGrp="1"/>
          </p:cNvSpPr>
          <p:nvPr>
            <p:ph type="sldNum" sz="quarter" idx="4"/>
          </p:nvPr>
        </p:nvSpPr>
        <p:spPr/>
        <p:txBody>
          <a:bodyPr/>
          <a:lstStyle/>
          <a:p>
            <a:fld id="{71F9F866-B438-9445-8D9F-1F8FF6608833}" type="slidenum">
              <a:rPr lang="en-GB" smtClean="0"/>
              <a:pPr/>
              <a:t>8</a:t>
            </a:fld>
            <a:endParaRPr lang="en-GB" dirty="0"/>
          </a:p>
        </p:txBody>
      </p:sp>
      <p:sp>
        <p:nvSpPr>
          <p:cNvPr id="7" name="Місце для тексту 6">
            <a:extLst>
              <a:ext uri="{FF2B5EF4-FFF2-40B4-BE49-F238E27FC236}">
                <a16:creationId xmlns:a16="http://schemas.microsoft.com/office/drawing/2014/main" id="{953D85C4-2DBC-45B2-B430-5BE69026E5E6}"/>
              </a:ext>
            </a:extLst>
          </p:cNvPr>
          <p:cNvSpPr>
            <a:spLocks noGrp="1"/>
          </p:cNvSpPr>
          <p:nvPr>
            <p:ph type="body" sz="quarter" idx="10"/>
          </p:nvPr>
        </p:nvSpPr>
        <p:spPr>
          <a:xfrm>
            <a:off x="664322" y="994810"/>
            <a:ext cx="11086077" cy="4321175"/>
          </a:xfrm>
        </p:spPr>
        <p:txBody>
          <a:bodyPr/>
          <a:lstStyle/>
          <a:p>
            <a:pPr marL="285750" indent="-285750" algn="l">
              <a:lnSpc>
                <a:spcPct val="150000"/>
              </a:lnSpc>
              <a:buFont typeface="Arial" panose="020B0604020202020204" pitchFamily="34" charset="0"/>
              <a:buChar char="•"/>
            </a:pPr>
            <a:endParaRPr lang="en-US" sz="1800" dirty="0">
              <a:latin typeface="Franklin Gothic Book" panose="020B0503020102020204" pitchFamily="34" charset="0"/>
            </a:endParaRPr>
          </a:p>
          <a:p>
            <a:pPr marL="285750" indent="-285750" algn="l">
              <a:lnSpc>
                <a:spcPct val="150000"/>
              </a:lnSpc>
              <a:buFont typeface="Arial" panose="020B0604020202020204" pitchFamily="34" charset="0"/>
              <a:buChar char="•"/>
            </a:pPr>
            <a:endParaRPr lang="en-US" sz="1800" dirty="0">
              <a:latin typeface="Franklin Gothic Book" panose="020B0503020102020204" pitchFamily="34" charset="0"/>
            </a:endParaRPr>
          </a:p>
          <a:p>
            <a:pPr marL="285750" indent="-285750" algn="l">
              <a:lnSpc>
                <a:spcPct val="150000"/>
              </a:lnSpc>
              <a:buFont typeface="Arial" panose="020B0604020202020204" pitchFamily="34" charset="0"/>
              <a:buChar char="•"/>
            </a:pPr>
            <a:endParaRPr lang="en-US" sz="1800" dirty="0">
              <a:latin typeface="Franklin Gothic Book" panose="020B0503020102020204" pitchFamily="34" charset="0"/>
            </a:endParaRPr>
          </a:p>
        </p:txBody>
      </p:sp>
      <p:sp>
        <p:nvSpPr>
          <p:cNvPr id="6" name="Text Placeholder 1">
            <a:extLst>
              <a:ext uri="{FF2B5EF4-FFF2-40B4-BE49-F238E27FC236}">
                <a16:creationId xmlns:a16="http://schemas.microsoft.com/office/drawing/2014/main" id="{EB7EBA27-9A3B-43A0-8B9D-9D922F7473E0}"/>
              </a:ext>
            </a:extLst>
          </p:cNvPr>
          <p:cNvSpPr txBox="1">
            <a:spLocks/>
          </p:cNvSpPr>
          <p:nvPr/>
        </p:nvSpPr>
        <p:spPr>
          <a:xfrm>
            <a:off x="571725" y="1477163"/>
            <a:ext cx="10467698" cy="4710300"/>
          </a:xfrm>
          <a:prstGeom prst="rect">
            <a:avLst/>
          </a:prstGeom>
        </p:spPr>
        <p:txBody>
          <a:bodyPr/>
          <a:lstStyle>
            <a:lvl1pPr marL="0" indent="0" algn="ctr" rtl="0" eaLnBrk="1" fontAlgn="base" hangingPunct="1">
              <a:lnSpc>
                <a:spcPct val="100000"/>
              </a:lnSpc>
              <a:spcBef>
                <a:spcPts val="0"/>
              </a:spcBef>
              <a:spcAft>
                <a:spcPts val="0"/>
              </a:spcAft>
              <a:buClrTx/>
              <a:buFontTx/>
              <a:buNone/>
              <a:defRPr lang="en-US" sz="2800" kern="1200" smtClean="0">
                <a:solidFill>
                  <a:schemeClr val="bg1"/>
                </a:solidFill>
                <a:latin typeface="Franklin Gothic Medium" panose="020B0603020102020204" pitchFamily="34" charset="0"/>
                <a:ea typeface="ＭＳ Ｐゴシック" charset="0"/>
                <a:cs typeface="Franklin Gothic Medium" panose="020B0603020102020204" pitchFamily="34" charset="0"/>
              </a:defRPr>
            </a:lvl1pPr>
            <a:lvl2pPr marL="0" marR="0" indent="0" algn="ctr" defTabSz="914400" rtl="0" eaLnBrk="1" fontAlgn="base" latinLnBrk="0" hangingPunct="1">
              <a:lnSpc>
                <a:spcPct val="100000"/>
              </a:lnSpc>
              <a:spcBef>
                <a:spcPts val="0"/>
              </a:spcBef>
              <a:spcAft>
                <a:spcPts val="1200"/>
              </a:spcAft>
              <a:buClr>
                <a:srgbClr val="00539B"/>
              </a:buClr>
              <a:buSzTx/>
              <a:buFont typeface="Arial" charset="0"/>
              <a:buNone/>
              <a:tabLst/>
              <a:defRPr lang="en-US" sz="2800" kern="1200" smtClean="0">
                <a:solidFill>
                  <a:schemeClr val="bg1"/>
                </a:solidFill>
                <a:latin typeface="Franklin Gothic Book"/>
                <a:ea typeface="Franklin Gothic Book"/>
                <a:cs typeface="Franklin Gothic Book"/>
              </a:defRPr>
            </a:lvl2pPr>
            <a:lvl3pPr marL="360000" marR="0" indent="-180000" algn="l" defTabSz="914400" rtl="0" eaLnBrk="1" fontAlgn="base" latinLnBrk="0" hangingPunct="1">
              <a:lnSpc>
                <a:spcPct val="100000"/>
              </a:lnSpc>
              <a:spcBef>
                <a:spcPts val="0"/>
              </a:spcBef>
              <a:spcAft>
                <a:spcPts val="1200"/>
              </a:spcAft>
              <a:buClrTx/>
              <a:buSzTx/>
              <a:buFont typeface="Arial"/>
              <a:buChar char="•"/>
              <a:tabLst/>
              <a:defRPr lang="en-US" sz="2000" kern="1200" smtClean="0">
                <a:solidFill>
                  <a:schemeClr val="bg1"/>
                </a:solidFill>
                <a:latin typeface="Franklin Gothic Book"/>
                <a:ea typeface="Franklin Gothic Book"/>
                <a:cs typeface="Franklin Gothic Book"/>
              </a:defRPr>
            </a:lvl3pPr>
            <a:lvl4pPr marL="540000" marR="0" indent="-180000" algn="l" defTabSz="914400" rtl="0" eaLnBrk="1" fontAlgn="base" latinLnBrk="0" hangingPunct="1">
              <a:lnSpc>
                <a:spcPct val="100000"/>
              </a:lnSpc>
              <a:spcBef>
                <a:spcPts val="0"/>
              </a:spcBef>
              <a:spcAft>
                <a:spcPts val="1200"/>
              </a:spcAft>
              <a:buClrTx/>
              <a:buSzTx/>
              <a:buFont typeface="Arial" panose="020B0604020202020204" pitchFamily="34" charset="0"/>
              <a:buChar char="‒"/>
              <a:tabLst/>
              <a:defRPr lang="en-US" sz="2000" kern="1200" baseline="0" smtClean="0">
                <a:solidFill>
                  <a:schemeClr val="bg1"/>
                </a:solidFill>
                <a:latin typeface="Franklin Gothic Book"/>
                <a:ea typeface="Franklin Gothic Book"/>
                <a:cs typeface="Franklin Gothic Book"/>
              </a:defRPr>
            </a:lvl4pPr>
            <a:lvl5pPr marL="2057400" indent="0" algn="l" rtl="0" eaLnBrk="1" fontAlgn="base" hangingPunct="1">
              <a:lnSpc>
                <a:spcPct val="100000"/>
              </a:lnSpc>
              <a:spcBef>
                <a:spcPts val="0"/>
              </a:spcBef>
              <a:spcAft>
                <a:spcPts val="1200"/>
              </a:spcAft>
              <a:buFont typeface="Arial" charset="0"/>
              <a:buNone/>
              <a:defRPr sz="1200" kern="1200">
                <a:solidFill>
                  <a:srgbClr val="929395"/>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r>
              <a:rPr lang="en-GB" sz="2400" dirty="0">
                <a:latin typeface="Franklin Gothic Book" panose="020B0503020102020204" pitchFamily="34" charset="0"/>
              </a:rPr>
              <a:t>Development of: </a:t>
            </a:r>
          </a:p>
          <a:p>
            <a:pPr algn="l"/>
            <a:endParaRPr lang="en-GB" sz="2400" dirty="0">
              <a:latin typeface="Franklin Gothic Book" panose="020B0503020102020204" pitchFamily="34" charset="0"/>
            </a:endParaRPr>
          </a:p>
          <a:p>
            <a:pPr marL="342900" indent="-342900" algn="l">
              <a:buFont typeface="+mj-lt"/>
              <a:buAutoNum type="arabicPeriod"/>
            </a:pPr>
            <a:r>
              <a:rPr lang="en-GB" sz="2400" dirty="0">
                <a:latin typeface="Franklin Gothic Book" panose="020B0503020102020204" pitchFamily="34" charset="0"/>
              </a:rPr>
              <a:t>The data-driven ex-ante monitoring methodology &amp;  automated risk indicators; </a:t>
            </a:r>
          </a:p>
          <a:p>
            <a:pPr marL="342900" indent="-342900" algn="l">
              <a:buFont typeface="+mj-lt"/>
              <a:buAutoNum type="arabicPeriod"/>
            </a:pPr>
            <a:endParaRPr lang="en-GB" sz="2400" dirty="0">
              <a:latin typeface="Franklin Gothic Book" panose="020B0503020102020204" pitchFamily="34" charset="0"/>
            </a:endParaRPr>
          </a:p>
          <a:p>
            <a:pPr marL="342900" indent="-342900" algn="l">
              <a:buFont typeface="+mj-lt"/>
              <a:buAutoNum type="arabicPeriod"/>
            </a:pPr>
            <a:r>
              <a:rPr lang="en-GB" sz="2400" dirty="0">
                <a:latin typeface="Franklin Gothic Book" panose="020B0503020102020204" pitchFamily="34" charset="0"/>
              </a:rPr>
              <a:t>Automated procurement procedures with risk prioritisation concept for selection of high risk public procedures for ex-ante monitoring;</a:t>
            </a:r>
          </a:p>
          <a:p>
            <a:pPr marL="342900" indent="-342900" algn="l">
              <a:buFont typeface="+mj-lt"/>
              <a:buAutoNum type="arabicPeriod"/>
            </a:pPr>
            <a:endParaRPr lang="en-US" sz="2400" dirty="0">
              <a:latin typeface="Franklin Gothic Book" panose="020B0503020102020204" pitchFamily="34" charset="0"/>
            </a:endParaRPr>
          </a:p>
          <a:p>
            <a:pPr marL="342900" indent="-342900" algn="l">
              <a:buFont typeface="+mj-lt"/>
              <a:buAutoNum type="arabicPeriod"/>
            </a:pPr>
            <a:r>
              <a:rPr lang="en-US" sz="2400" dirty="0">
                <a:latin typeface="Franklin Gothic Book" panose="020B0503020102020204" pitchFamily="34" charset="0"/>
              </a:rPr>
              <a:t>Automated risk indicators engine prototype and risk procedures prioritization engine developed on a proof of-concept basis.</a:t>
            </a:r>
          </a:p>
          <a:p>
            <a:pPr algn="l"/>
            <a:endParaRPr lang="en-GB" sz="2400" dirty="0">
              <a:latin typeface="Franklin Gothic Book" panose="020B0503020102020204" pitchFamily="34" charset="0"/>
            </a:endParaRPr>
          </a:p>
          <a:p>
            <a:r>
              <a:rPr lang="en-GB" sz="2400" dirty="0">
                <a:latin typeface="Franklin Gothic Book" panose="020B0503020102020204" pitchFamily="34" charset="0"/>
              </a:rPr>
              <a:t> </a:t>
            </a:r>
          </a:p>
        </p:txBody>
      </p:sp>
    </p:spTree>
    <p:extLst>
      <p:ext uri="{BB962C8B-B14F-4D97-AF65-F5344CB8AC3E}">
        <p14:creationId xmlns:p14="http://schemas.microsoft.com/office/powerpoint/2010/main" val="28822162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Місце для нижнього колонтитула 3">
            <a:extLst>
              <a:ext uri="{FF2B5EF4-FFF2-40B4-BE49-F238E27FC236}">
                <a16:creationId xmlns:a16="http://schemas.microsoft.com/office/drawing/2014/main" id="{37F3B938-4223-4F90-A22B-D6C4A6C0EE78}"/>
              </a:ext>
            </a:extLst>
          </p:cNvPr>
          <p:cNvSpPr>
            <a:spLocks noGrp="1"/>
          </p:cNvSpPr>
          <p:nvPr>
            <p:ph type="ftr" sz="quarter" idx="3"/>
          </p:nvPr>
        </p:nvSpPr>
        <p:spPr/>
        <p:txBody>
          <a:bodyPr/>
          <a:lstStyle/>
          <a:p>
            <a:endParaRPr lang="en-GB" dirty="0"/>
          </a:p>
        </p:txBody>
      </p:sp>
      <p:sp>
        <p:nvSpPr>
          <p:cNvPr id="2" name="Заголовок 1">
            <a:extLst>
              <a:ext uri="{FF2B5EF4-FFF2-40B4-BE49-F238E27FC236}">
                <a16:creationId xmlns:a16="http://schemas.microsoft.com/office/drawing/2014/main" id="{655DB540-046E-4365-9640-8EEE3AEF6279}"/>
              </a:ext>
            </a:extLst>
          </p:cNvPr>
          <p:cNvSpPr>
            <a:spLocks noGrp="1"/>
          </p:cNvSpPr>
          <p:nvPr>
            <p:ph type="title"/>
          </p:nvPr>
        </p:nvSpPr>
        <p:spPr/>
        <p:txBody>
          <a:bodyPr/>
          <a:lstStyle/>
          <a:p>
            <a:r>
              <a:rPr lang="en-US" dirty="0"/>
              <a:t>2. Legal and technical implementation of the ex-ante monitoring solution </a:t>
            </a:r>
          </a:p>
        </p:txBody>
      </p:sp>
      <p:sp>
        <p:nvSpPr>
          <p:cNvPr id="3" name="Місце для дати 2">
            <a:extLst>
              <a:ext uri="{FF2B5EF4-FFF2-40B4-BE49-F238E27FC236}">
                <a16:creationId xmlns:a16="http://schemas.microsoft.com/office/drawing/2014/main" id="{58DECE5D-F4EF-408B-8D8D-F570F24ABFF3}"/>
              </a:ext>
            </a:extLst>
          </p:cNvPr>
          <p:cNvSpPr>
            <a:spLocks noGrp="1"/>
          </p:cNvSpPr>
          <p:nvPr>
            <p:ph type="dt" sz="half" idx="2"/>
          </p:nvPr>
        </p:nvSpPr>
        <p:spPr/>
        <p:txBody>
          <a:bodyPr/>
          <a:lstStyle/>
          <a:p>
            <a:fld id="{4AC23DB2-FB1A-4E43-8F6F-8E1E5CEC6EBA}" type="datetime3">
              <a:rPr lang="en-GB" smtClean="0"/>
              <a:t>10 April, 2019</a:t>
            </a:fld>
            <a:endParaRPr lang="en-GB" dirty="0"/>
          </a:p>
        </p:txBody>
      </p:sp>
      <p:sp>
        <p:nvSpPr>
          <p:cNvPr id="5" name="Місце для номера слайда 4">
            <a:extLst>
              <a:ext uri="{FF2B5EF4-FFF2-40B4-BE49-F238E27FC236}">
                <a16:creationId xmlns:a16="http://schemas.microsoft.com/office/drawing/2014/main" id="{22662878-EFA8-4925-A87B-E1CB510B0666}"/>
              </a:ext>
            </a:extLst>
          </p:cNvPr>
          <p:cNvSpPr>
            <a:spLocks noGrp="1"/>
          </p:cNvSpPr>
          <p:nvPr>
            <p:ph type="sldNum" sz="quarter" idx="4"/>
          </p:nvPr>
        </p:nvSpPr>
        <p:spPr/>
        <p:txBody>
          <a:bodyPr/>
          <a:lstStyle/>
          <a:p>
            <a:fld id="{71F9F866-B438-9445-8D9F-1F8FF6608833}" type="slidenum">
              <a:rPr lang="en-GB" smtClean="0"/>
              <a:pPr/>
              <a:t>9</a:t>
            </a:fld>
            <a:endParaRPr lang="en-GB" dirty="0"/>
          </a:p>
        </p:txBody>
      </p:sp>
      <p:sp>
        <p:nvSpPr>
          <p:cNvPr id="6" name="Місце для тексту 5">
            <a:extLst>
              <a:ext uri="{FF2B5EF4-FFF2-40B4-BE49-F238E27FC236}">
                <a16:creationId xmlns:a16="http://schemas.microsoft.com/office/drawing/2014/main" id="{17C2E1F3-6658-469A-8190-B26A49C126E0}"/>
              </a:ext>
            </a:extLst>
          </p:cNvPr>
          <p:cNvSpPr>
            <a:spLocks noGrp="1"/>
          </p:cNvSpPr>
          <p:nvPr>
            <p:ph type="body" sz="quarter" idx="10"/>
          </p:nvPr>
        </p:nvSpPr>
        <p:spPr>
          <a:xfrm>
            <a:off x="765123" y="1583581"/>
            <a:ext cx="10274300" cy="4321175"/>
          </a:xfrm>
        </p:spPr>
        <p:txBody>
          <a:bodyPr/>
          <a:lstStyle/>
          <a:p>
            <a:pPr marL="342900" indent="-342900" algn="l">
              <a:buFont typeface="Arial" panose="020B0604020202020204" pitchFamily="34" charset="0"/>
              <a:buChar char="•"/>
            </a:pPr>
            <a:r>
              <a:rPr lang="en-US" sz="2400" dirty="0">
                <a:latin typeface="Franklin Gothic Book" panose="020B0503020102020204" pitchFamily="34" charset="0"/>
              </a:rPr>
              <a:t>January 2018 - an amendment to the Public Procurement Law was adopted and ex-ante monitoring was introduced; </a:t>
            </a:r>
          </a:p>
          <a:p>
            <a:pPr marL="342900" indent="-342900" algn="l">
              <a:buFont typeface="Arial" panose="020B0604020202020204" pitchFamily="34" charset="0"/>
              <a:buChar char="•"/>
            </a:pPr>
            <a:endParaRPr lang="en-US" sz="2400" dirty="0">
              <a:latin typeface="Franklin Gothic Book" panose="020B0503020102020204" pitchFamily="34" charset="0"/>
            </a:endParaRPr>
          </a:p>
          <a:p>
            <a:pPr marL="342900" indent="-342900" algn="l">
              <a:buFont typeface="Arial" panose="020B0604020202020204" pitchFamily="34" charset="0"/>
              <a:buChar char="•"/>
            </a:pPr>
            <a:r>
              <a:rPr lang="en-US" sz="2400" dirty="0">
                <a:latin typeface="Franklin Gothic Book" panose="020B0503020102020204" pitchFamily="34" charset="0"/>
              </a:rPr>
              <a:t>State Audit Service of Ukraine became responsible to conduct ex-ante audit for all public procurement procedures;</a:t>
            </a:r>
          </a:p>
          <a:p>
            <a:pPr marL="342900" indent="-342900" algn="l">
              <a:buFont typeface="Arial" panose="020B0604020202020204" pitchFamily="34" charset="0"/>
              <a:buChar char="•"/>
            </a:pPr>
            <a:endParaRPr lang="en-US" sz="2400" dirty="0">
              <a:latin typeface="Franklin Gothic Book" panose="020B0503020102020204" pitchFamily="34" charset="0"/>
            </a:endParaRPr>
          </a:p>
          <a:p>
            <a:pPr marL="342900" indent="-342900" algn="l">
              <a:buFont typeface="Arial" panose="020B0604020202020204" pitchFamily="34" charset="0"/>
              <a:buChar char="•"/>
            </a:pPr>
            <a:r>
              <a:rPr lang="en-US" sz="2400" dirty="0">
                <a:latin typeface="Franklin Gothic Book" panose="020B0503020102020204" pitchFamily="34" charset="0"/>
              </a:rPr>
              <a:t>September 2018 official methodology of compliance indicators, risk indicators and risk-prone procedures prioritization was approved by the Ministry of Economy and Trade of Ukraine and State Audit Service.</a:t>
            </a:r>
          </a:p>
        </p:txBody>
      </p:sp>
    </p:spTree>
    <p:extLst>
      <p:ext uri="{BB962C8B-B14F-4D97-AF65-F5344CB8AC3E}">
        <p14:creationId xmlns:p14="http://schemas.microsoft.com/office/powerpoint/2010/main" val="3046564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6.xml><?xml version="1.0" encoding="utf-8"?>
<p:tagLst xmlns:a="http://schemas.openxmlformats.org/drawingml/2006/main" xmlns:r="http://schemas.openxmlformats.org/officeDocument/2006/relationships" xmlns:p="http://schemas.openxmlformats.org/presentationml/2006/main">
  <p:tag name="BJHEADERFOOTERLABEL" val="TRUE"/>
</p:tagLst>
</file>

<file path=ppt/theme/theme1.xml><?xml version="1.0" encoding="utf-8"?>
<a:theme xmlns:a="http://schemas.openxmlformats.org/drawingml/2006/main" name="Presentations+template">
  <a:themeElements>
    <a:clrScheme name="EBRD colours">
      <a:dk1>
        <a:srgbClr val="58595B"/>
      </a:dk1>
      <a:lt1>
        <a:srgbClr val="FFFFFF"/>
      </a:lt1>
      <a:dk2>
        <a:srgbClr val="0079C1"/>
      </a:dk2>
      <a:lt2>
        <a:srgbClr val="7EA6D7"/>
      </a:lt2>
      <a:accent1>
        <a:srgbClr val="00539B"/>
      </a:accent1>
      <a:accent2>
        <a:srgbClr val="00AE9E"/>
      </a:accent2>
      <a:accent3>
        <a:srgbClr val="0079C1"/>
      </a:accent3>
      <a:accent4>
        <a:srgbClr val="7EA6D7"/>
      </a:accent4>
      <a:accent5>
        <a:srgbClr val="00747A"/>
      </a:accent5>
      <a:accent6>
        <a:srgbClr val="000000"/>
      </a:accent6>
      <a:hlink>
        <a:srgbClr val="00539B"/>
      </a:hlink>
      <a:folHlink>
        <a:srgbClr val="0079C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effectLst/>
      </a:spPr>
      <a:bodyPr rtlCol="0" anchor="t"/>
      <a:lstStyle>
        <a:defPPr>
          <a:spcAft>
            <a:spcPts val="600"/>
          </a:spcAft>
          <a:defRPr dirty="0" smtClean="0"/>
        </a:defPPr>
      </a:lstStyle>
      <a:style>
        <a:lnRef idx="1">
          <a:schemeClr val="accent1"/>
        </a:lnRef>
        <a:fillRef idx="3">
          <a:schemeClr val="accent1"/>
        </a:fillRef>
        <a:effectRef idx="2">
          <a:schemeClr val="accent1"/>
        </a:effectRef>
        <a:fontRef idx="minor">
          <a:schemeClr val="lt1"/>
        </a:fontRef>
      </a:style>
    </a:spDef>
    <a:lnDef>
      <a:spPr>
        <a:ln w="25400">
          <a:solidFill>
            <a:schemeClr val="tx1"/>
          </a:solidFill>
          <a:tailEnd type="none"/>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1400" dirty="0" smtClean="0">
            <a:solidFill>
              <a:schemeClr val="bg1">
                <a:lumMod val="50000"/>
              </a:schemeClr>
            </a:solidFill>
          </a:defRPr>
        </a:defPPr>
      </a:lstStyle>
    </a:txDef>
  </a:objectDefaults>
  <a:extraClrSchemeLst/>
</a:theme>
</file>

<file path=ppt/theme/theme2.xml><?xml version="1.0" encoding="utf-8"?>
<a:theme xmlns:a="http://schemas.openxmlformats.org/drawingml/2006/main" name="1_template-english-4.3">
  <a:themeElements>
    <a:clrScheme name="EBRD colours">
      <a:dk1>
        <a:srgbClr val="58595B"/>
      </a:dk1>
      <a:lt1>
        <a:srgbClr val="FFFFFF"/>
      </a:lt1>
      <a:dk2>
        <a:srgbClr val="0079C1"/>
      </a:dk2>
      <a:lt2>
        <a:srgbClr val="7EA6D7"/>
      </a:lt2>
      <a:accent1>
        <a:srgbClr val="00539B"/>
      </a:accent1>
      <a:accent2>
        <a:srgbClr val="00AE9E"/>
      </a:accent2>
      <a:accent3>
        <a:srgbClr val="0079C1"/>
      </a:accent3>
      <a:accent4>
        <a:srgbClr val="7EA6D7"/>
      </a:accent4>
      <a:accent5>
        <a:srgbClr val="00747A"/>
      </a:accent5>
      <a:accent6>
        <a:srgbClr val="000000"/>
      </a:accent6>
      <a:hlink>
        <a:srgbClr val="00539B"/>
      </a:hlink>
      <a:folHlink>
        <a:srgbClr val="0079C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effectLst/>
      </a:spPr>
      <a:bodyPr rtlCol="0" anchor="t"/>
      <a:lstStyle>
        <a:defPPr>
          <a:spcAft>
            <a:spcPts val="600"/>
          </a:spcAft>
          <a:defRPr dirty="0" smtClean="0"/>
        </a:defPPr>
      </a:lstStyle>
      <a:style>
        <a:lnRef idx="1">
          <a:schemeClr val="accent1"/>
        </a:lnRef>
        <a:fillRef idx="3">
          <a:schemeClr val="accent1"/>
        </a:fillRef>
        <a:effectRef idx="2">
          <a:schemeClr val="accent1"/>
        </a:effectRef>
        <a:fontRef idx="minor">
          <a:schemeClr val="lt1"/>
        </a:fontRef>
      </a:style>
    </a:spDef>
    <a:lnDef>
      <a:spPr>
        <a:ln w="25400">
          <a:solidFill>
            <a:schemeClr val="tx1"/>
          </a:solidFill>
          <a:tailEnd type="none"/>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1400" dirty="0" smtClean="0">
            <a:solidFill>
              <a:schemeClr val="bg1">
                <a:lumMod val="50000"/>
              </a:schemeClr>
            </a:solidFill>
          </a:defRPr>
        </a:defPPr>
      </a:lstStyle>
    </a:txDef>
  </a:objectDefaults>
  <a:extraClrSchemeLst/>
</a:theme>
</file>

<file path=ppt/theme/theme3.xml><?xml version="1.0" encoding="utf-8"?>
<a:theme xmlns:a="http://schemas.openxmlformats.org/drawingml/2006/main" name="Title and section slides">
  <a:themeElements>
    <a:clrScheme name="EBRD colours">
      <a:dk1>
        <a:srgbClr val="58595B"/>
      </a:dk1>
      <a:lt1>
        <a:srgbClr val="FFFFFF"/>
      </a:lt1>
      <a:dk2>
        <a:srgbClr val="0079C1"/>
      </a:dk2>
      <a:lt2>
        <a:srgbClr val="7EA6D7"/>
      </a:lt2>
      <a:accent1>
        <a:srgbClr val="00539B"/>
      </a:accent1>
      <a:accent2>
        <a:srgbClr val="00AE9E"/>
      </a:accent2>
      <a:accent3>
        <a:srgbClr val="0079C1"/>
      </a:accent3>
      <a:accent4>
        <a:srgbClr val="7EA6D7"/>
      </a:accent4>
      <a:accent5>
        <a:srgbClr val="00747A"/>
      </a:accent5>
      <a:accent6>
        <a:srgbClr val="000000"/>
      </a:accent6>
      <a:hlink>
        <a:srgbClr val="00539B"/>
      </a:hlink>
      <a:folHlink>
        <a:srgbClr val="0079C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effectLst/>
      </a:spPr>
      <a:bodyPr rtlCol="0" anchor="t"/>
      <a:lstStyle>
        <a:defPPr>
          <a:spcAft>
            <a:spcPts val="600"/>
          </a:spcAft>
          <a:defRPr dirty="0" smtClean="0"/>
        </a:defPPr>
      </a:lstStyle>
      <a:style>
        <a:lnRef idx="1">
          <a:schemeClr val="accent1"/>
        </a:lnRef>
        <a:fillRef idx="3">
          <a:schemeClr val="accent1"/>
        </a:fillRef>
        <a:effectRef idx="2">
          <a:schemeClr val="accent1"/>
        </a:effectRef>
        <a:fontRef idx="minor">
          <a:schemeClr val="lt1"/>
        </a:fontRef>
      </a:style>
    </a:spDef>
    <a:lnDef>
      <a:spPr>
        <a:ln w="6350">
          <a:solidFill>
            <a:schemeClr val="tx1"/>
          </a:solidFill>
          <a:tailEnd type="arrow"/>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1400" dirty="0" smtClean="0">
            <a:solidFill>
              <a:schemeClr val="bg1">
                <a:lumMod val="50000"/>
              </a:schemeClr>
            </a:solidFill>
          </a:defRPr>
        </a:defPPr>
      </a:lstStyle>
    </a:txDef>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sisl xmlns:xsi="http://www.w3.org/2001/XMLSchema-instance" xmlns:xsd="http://www.w3.org/2001/XMLSchema" xmlns="http://www.boldonjames.com/2008/01/sie/internal/label" sislVersion="0" policy="1d45786f-a737-4735-8af6-df12fb6939a2" origin="userSelected">
  <element uid="id_classification_generalbusiness" value=""/>
  <element uid="214105f6-acd4-485a-afa0-a0b988f7534c" value=""/>
</sisl>
</file>

<file path=customXml/itemProps1.xml><?xml version="1.0" encoding="utf-8"?>
<ds:datastoreItem xmlns:ds="http://schemas.openxmlformats.org/officeDocument/2006/customXml" ds:itemID="{8C82C301-D6CF-428F-A89D-61E6D77DC92B}">
  <ds:schemaRefs>
    <ds:schemaRef ds:uri="http://www.w3.org/2001/XMLSchema"/>
    <ds:schemaRef ds:uri="http://www.boldonjames.com/2008/01/sie/internal/label"/>
  </ds:schemaRefs>
</ds:datastoreItem>
</file>

<file path=docProps/app.xml><?xml version="1.0" encoding="utf-8"?>
<Properties xmlns="http://schemas.openxmlformats.org/officeDocument/2006/extended-properties" xmlns:vt="http://schemas.openxmlformats.org/officeDocument/2006/docPropsVTypes">
  <Template>Presentations+template</Template>
  <TotalTime>9846</TotalTime>
  <Words>1217</Words>
  <Application>Microsoft Office PowerPoint</Application>
  <PresentationFormat>Widescreen</PresentationFormat>
  <Paragraphs>229</Paragraphs>
  <Slides>21</Slides>
  <Notes>1</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21</vt:i4>
      </vt:variant>
    </vt:vector>
  </HeadingPairs>
  <TitlesOfParts>
    <vt:vector size="32" baseType="lpstr">
      <vt:lpstr>Arial</vt:lpstr>
      <vt:lpstr>Bodoni MT</vt:lpstr>
      <vt:lpstr>Franklin Gothic Book</vt:lpstr>
      <vt:lpstr>Franklin Gothic Medium</vt:lpstr>
      <vt:lpstr>Montserrat</vt:lpstr>
      <vt:lpstr>Roboto</vt:lpstr>
      <vt:lpstr>Titillium</vt:lpstr>
      <vt:lpstr>Wingdings</vt:lpstr>
      <vt:lpstr>Presentations+template</vt:lpstr>
      <vt:lpstr>1_template-english-4.3</vt:lpstr>
      <vt:lpstr>Title and section slides</vt:lpstr>
      <vt:lpstr>ProZorro : Innovations in Digital Ex-Ante Monitoring Tools for Public Procurement in Ukraine</vt:lpstr>
      <vt:lpstr>Contents of presentation</vt:lpstr>
      <vt:lpstr>1. The procurement monitoring challenge in Ukraine</vt:lpstr>
      <vt:lpstr>1. The monitoring opportunity in Ukraine</vt:lpstr>
      <vt:lpstr>1. Ex-ante monitoring as a means to mitigate risks </vt:lpstr>
      <vt:lpstr>1. Ex-ante monitoring as a means to mitigate risks (cont.)</vt:lpstr>
      <vt:lpstr>2. EBRD Technical Co-Operation Project Concept</vt:lpstr>
      <vt:lpstr>2. EBRD Technical Co-Operation Project Scope of Work</vt:lpstr>
      <vt:lpstr>2. Legal and technical implementation of the ex-ante monitoring solution </vt:lpstr>
      <vt:lpstr>3. ProZorro ex-ante monitoring solution overview</vt:lpstr>
      <vt:lpstr>3. Procedures covered by the ex-ante monitoring solution</vt:lpstr>
      <vt:lpstr>3. Legal and technical implementation of the ex-ante monitoring solution </vt:lpstr>
      <vt:lpstr>3. Operational performance of the system</vt:lpstr>
      <vt:lpstr>4. Ex-ante monitoring solution benefits </vt:lpstr>
      <vt:lpstr>4. Ex-ante monitoring benefits (cont.)</vt:lpstr>
      <vt:lpstr>4. Ex-ante monitoring benefits (cont.)</vt:lpstr>
      <vt:lpstr>5. Lessons learned so far</vt:lpstr>
      <vt:lpstr>5. Lessons learned so far (cont)</vt:lpstr>
      <vt:lpstr>5. Lessons learned so far (cont)</vt:lpstr>
      <vt:lpstr>5. What is next for automated ex-ante monitoring? </vt:lpstr>
      <vt:lpstr>PowerPoint Presentation</vt:lpstr>
    </vt:vector>
  </TitlesOfParts>
  <Company>EBRD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overview of the EBRD</dc:title>
  <dc:creator>Dillon, Robert</dc:creator>
  <cp:keywords>[EBRD/OFFICIAL USE]</cp:keywords>
  <cp:lastModifiedBy>Chris Smith</cp:lastModifiedBy>
  <cp:revision>161</cp:revision>
  <cp:lastPrinted>2014-02-10T15:40:22Z</cp:lastPrinted>
  <dcterms:created xsi:type="dcterms:W3CDTF">2017-10-12T08:50:33Z</dcterms:created>
  <dcterms:modified xsi:type="dcterms:W3CDTF">2019-04-10T14:47:14Z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ocIndexRef">
    <vt:lpwstr>251ca206-c4b9-4ea5-95c6-2fc231a980c1</vt:lpwstr>
  </property>
  <property fmtid="{D5CDD505-2E9C-101B-9397-08002B2CF9AE}" pid="3" name="bjSaver">
    <vt:lpwstr>+VyEgiTPZD3qRfLBjwXeeDHgZGrKM6Ez</vt:lpwstr>
  </property>
  <property fmtid="{D5CDD505-2E9C-101B-9397-08002B2CF9AE}" pid="4" name="bjDocumentSecurityLabel">
    <vt:lpwstr>OFFICIAL USE</vt:lpwstr>
  </property>
  <property fmtid="{D5CDD505-2E9C-101B-9397-08002B2CF9AE}" pid="5" name="bjDocumentLabelXML">
    <vt:lpwstr>&lt;?xml version="1.0" encoding="us-ascii"?&gt;&lt;sisl xmlns:xsi="http://www.w3.org/2001/XMLSchema-instance" xmlns:xsd="http://www.w3.org/2001/XMLSchema" sislVersion="0" policy="1d45786f-a737-4735-8af6-df12fb6939a2" origin="userSelected" xmlns="http://www.boldonj</vt:lpwstr>
  </property>
  <property fmtid="{D5CDD505-2E9C-101B-9397-08002B2CF9AE}" pid="6" name="bjDocumentLabelXML-0">
    <vt:lpwstr>ames.com/2008/01/sie/internal/label"&gt;&lt;element uid="id_classification_generalbusiness" value="" /&gt;&lt;element uid="214105f6-acd4-485a-afa0-a0b988f7534c" value="" /&gt;&lt;/sisl&gt;</vt:lpwstr>
  </property>
</Properties>
</file>