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80" r:id="rId14"/>
    <p:sldId id="281" r:id="rId15"/>
    <p:sldId id="282" r:id="rId16"/>
    <p:sldId id="283" r:id="rId17"/>
    <p:sldId id="284" r:id="rId18"/>
    <p:sldId id="285" r:id="rId19"/>
    <p:sldId id="286" r:id="rId20"/>
    <p:sldId id="287" r:id="rId21"/>
    <p:sldId id="288" r:id="rId22"/>
    <p:sldId id="289" r:id="rId23"/>
    <p:sldId id="290" r:id="rId24"/>
    <p:sldId id="293" r:id="rId25"/>
    <p:sldId id="294" r:id="rId26"/>
    <p:sldId id="295" r:id="rId27"/>
    <p:sldId id="296" r:id="rId28"/>
    <p:sldId id="297" r:id="rId29"/>
    <p:sldId id="271" r:id="rId30"/>
    <p:sldId id="298" r:id="rId31"/>
    <p:sldId id="299" r:id="rId32"/>
    <p:sldId id="300" r:id="rId33"/>
    <p:sldId id="301" r:id="rId34"/>
    <p:sldId id="268" r:id="rId35"/>
    <p:sldId id="269" r:id="rId36"/>
    <p:sldId id="270" r:id="rId37"/>
  </p:sldIdLst>
  <p:sldSz cx="9144000" cy="5143500" type="screen16x9"/>
  <p:notesSz cx="6858000" cy="9144000"/>
  <p:embeddedFontLst>
    <p:embeddedFont>
      <p:font typeface="Calibri" panose="020F0502020204030204" pitchFamily="34" charset="0"/>
      <p:regular r:id="rId39"/>
      <p:bold r:id="rId40"/>
      <p:italic r:id="rId41"/>
      <p:boldItalic r:id="rId42"/>
    </p:embeddedFont>
    <p:embeddedFont>
      <p:font typeface="Century Gothic" panose="020B0502020202020204" pitchFamily="34" charset="0"/>
      <p:regular r:id="rId43"/>
      <p:bold r:id="rId44"/>
      <p:italic r:id="rId45"/>
      <p:boldItalic r:id="rId46"/>
    </p:embeddedFont>
    <p:embeddedFont>
      <p:font typeface="Gotham" panose="02000504050000020004" pitchFamily="2"/>
      <p:regular r:id="rId47"/>
      <p:bold r:id="rId48"/>
      <p:italic r:id="rId49"/>
      <p:boldItalic r:id="rId50"/>
    </p:embeddedFont>
    <p:embeddedFont>
      <p:font typeface="Gotham Bold" panose="02000803030000020004" pitchFamily="2" charset="77"/>
      <p:regular r:id="rId51"/>
      <p:bold r:id="rId52"/>
      <p:italic r:id="rId53"/>
      <p:boldItalic r:id="rId54"/>
    </p:embeddedFont>
    <p:embeddedFont>
      <p:font typeface="Helvetica Neue Light" panose="02000403000000020004" pitchFamily="2" charset="0"/>
      <p:regular r:id="rId55"/>
      <p:bold r:id="rId56"/>
      <p:italic r:id="rId57"/>
      <p:boldItalic r:id="rId58"/>
    </p:embeddedFont>
    <p:embeddedFont>
      <p:font typeface="Montserrat Medium" pitchFamily="2" charset="77"/>
      <p:regular r:id="rId59"/>
      <p:bold r:id="rId60"/>
      <p:italic r:id="rId61"/>
      <p:boldItalic r:id="rId62"/>
    </p:embeddedFont>
    <p:embeddedFont>
      <p:font typeface="Proxima Nova" panose="02000506030000020004" pitchFamily="2" charset="0"/>
      <p:regular r:id="rId63"/>
      <p:bold r:id="rId64"/>
      <p:italic r:id="rId65"/>
      <p:boldItalic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7" roundtripDataSignature="AMtx7mgLhMsPFUPBmMChKN40mkWgWfaip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7"/>
  </p:normalViewPr>
  <p:slideViewPr>
    <p:cSldViewPr snapToGrid="0">
      <p:cViewPr varScale="1">
        <p:scale>
          <a:sx n="144" d="100"/>
          <a:sy n="144" d="100"/>
        </p:scale>
        <p:origin x="720"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font" Target="fonts/font4.fntdata"/><Relationship Id="rId47" Type="http://schemas.openxmlformats.org/officeDocument/2006/relationships/font" Target="fonts/font9.fntdata"/><Relationship Id="rId63" Type="http://schemas.openxmlformats.org/officeDocument/2006/relationships/font" Target="fonts/font25.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66" Type="http://schemas.openxmlformats.org/officeDocument/2006/relationships/font" Target="fonts/font28.fntdata"/><Relationship Id="rId5" Type="http://schemas.openxmlformats.org/officeDocument/2006/relationships/slide" Target="slides/slide4.xml"/><Relationship Id="rId61" Type="http://schemas.openxmlformats.org/officeDocument/2006/relationships/font" Target="fonts/font2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64" Type="http://schemas.openxmlformats.org/officeDocument/2006/relationships/font" Target="fonts/font26.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font" Target="fonts/font21.fntdata"/><Relationship Id="rId67" Type="http://customschemas.google.com/relationships/presentationmetadata" Target="meta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font" Target="fonts/font24.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font" Target="fonts/font1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font" Target="fonts/font22.fntdata"/><Relationship Id="rId65" Type="http://schemas.openxmlformats.org/officeDocument/2006/relationships/font" Target="fonts/font27.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font" Target="fonts/font1.fntdata"/><Relationship Id="rId34" Type="http://schemas.openxmlformats.org/officeDocument/2006/relationships/slide" Target="slides/slide33.xml"/><Relationship Id="rId50" Type="http://schemas.openxmlformats.org/officeDocument/2006/relationships/font" Target="fonts/font12.fntdata"/><Relationship Id="rId55"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8" name="Google Shape;31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2" name="Google Shape;152;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670530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7" name="Google Shape;16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36248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786863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3" name="Google Shape;19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0894144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1404105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871678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8" name="Google Shape;22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105813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6" name="Google Shape;236;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9909870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9218053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2" name="Google Shape;27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7110742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0" name="Google Shape;280;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8892398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5fb781b60d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5fb781b60d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311326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5fb781b60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5fb781b60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79007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5fb781b60d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5fb781b60d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512653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5fb781b60d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5fb781b60d_0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794361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46519a0d73cc9905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46519a0d73cc9905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81067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45a57cc52a0bc482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6" name="Google Shape;396;g45a57cc52a0bc482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49706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2" name="Google Shape;232;p3: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5fb781b60d_0_3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5fb781b60d_0_3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190113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60d5963527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60d5963527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587642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fb781b60d_0_4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5fb781b60d_0_4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81772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60d5963527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60d5963527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761688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5fb781b60d_0_6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5fb781b60d_0_6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185350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5fb781b60d_0_4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9" name="Google Shape;549;g5fb781b60d_0_4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88074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8" name="Google Shape;238;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5" name="Google Shape;265;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2" name="Google Shape;29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2" name="Google Shape;30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11"/>
        <p:cNvGrpSpPr/>
        <p:nvPr/>
      </p:nvGrpSpPr>
      <p:grpSpPr>
        <a:xfrm>
          <a:off x="0" y="0"/>
          <a:ext cx="0" cy="0"/>
          <a:chOff x="0" y="0"/>
          <a:chExt cx="0" cy="0"/>
        </a:xfrm>
      </p:grpSpPr>
      <p:sp>
        <p:nvSpPr>
          <p:cNvPr id="12" name="Google Shape;1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3" name="Google Shape;1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4" name="Google Shape;1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127"/>
        <p:cNvGrpSpPr/>
        <p:nvPr/>
      </p:nvGrpSpPr>
      <p:grpSpPr>
        <a:xfrm>
          <a:off x="0" y="0"/>
          <a:ext cx="0" cy="0"/>
          <a:chOff x="0" y="0"/>
          <a:chExt cx="0" cy="0"/>
        </a:xfrm>
      </p:grpSpPr>
      <p:sp>
        <p:nvSpPr>
          <p:cNvPr id="128" name="Google Shape;128;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29" name="Google Shape;129;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30" name="Google Shape;130;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31" name="Google Shape;131;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32" name="Google Shape;132;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133"/>
        <p:cNvGrpSpPr/>
        <p:nvPr/>
      </p:nvGrpSpPr>
      <p:grpSpPr>
        <a:xfrm>
          <a:off x="0" y="0"/>
          <a:ext cx="0" cy="0"/>
          <a:chOff x="0" y="0"/>
          <a:chExt cx="0" cy="0"/>
        </a:xfrm>
      </p:grpSpPr>
      <p:sp>
        <p:nvSpPr>
          <p:cNvPr id="134" name="Google Shape;134;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35" name="Google Shape;135;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36" name="Google Shape;136;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37" name="Google Shape;137;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38" name="Google Shape;138;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Foto (vertical)">
  <p:cSld name="Foto (vertical)">
    <p:spTree>
      <p:nvGrpSpPr>
        <p:cNvPr id="1" name="Shape 139"/>
        <p:cNvGrpSpPr/>
        <p:nvPr/>
      </p:nvGrpSpPr>
      <p:grpSpPr>
        <a:xfrm>
          <a:off x="0" y="0"/>
          <a:ext cx="0" cy="0"/>
          <a:chOff x="0" y="0"/>
          <a:chExt cx="0" cy="0"/>
        </a:xfrm>
      </p:grpSpPr>
      <p:sp>
        <p:nvSpPr>
          <p:cNvPr id="140" name="Google Shape;140;p25"/>
          <p:cNvSpPr>
            <a:spLocks noGrp="1"/>
          </p:cNvSpPr>
          <p:nvPr>
            <p:ph type="pic" idx="2"/>
          </p:nvPr>
        </p:nvSpPr>
        <p:spPr>
          <a:xfrm>
            <a:off x="5053998" y="716944"/>
            <a:ext cx="3420300" cy="3957600"/>
          </a:xfrm>
          <a:prstGeom prst="rect">
            <a:avLst/>
          </a:prstGeom>
          <a:noFill/>
          <a:ln>
            <a:noFill/>
          </a:ln>
        </p:spPr>
        <p:txBody>
          <a:bodyPr spcFirstLastPara="1" wrap="square" lIns="68575" tIns="34275" rIns="68575" bIns="34275" anchor="t" anchorCtr="0">
            <a:noAutofit/>
          </a:bodyPr>
          <a:lstStyle>
            <a:lvl1pPr marR="0" lvl="0" algn="l" rtl="0">
              <a:lnSpc>
                <a:spcPct val="100000"/>
              </a:lnSpc>
              <a:spcBef>
                <a:spcPts val="2200"/>
              </a:spcBef>
              <a:spcAft>
                <a:spcPts val="0"/>
              </a:spcAft>
              <a:buClr>
                <a:srgbClr val="000000"/>
              </a:buClr>
              <a:buSzPts val="2000"/>
              <a:buFont typeface="Helvetica Neue Light"/>
              <a:buChar char="•"/>
              <a:defRPr sz="1900" b="0" i="0" u="none" strike="noStrike" cap="none">
                <a:solidFill>
                  <a:srgbClr val="000000"/>
                </a:solidFill>
                <a:latin typeface="Helvetica Neue Light"/>
                <a:ea typeface="Helvetica Neue Light"/>
                <a:cs typeface="Helvetica Neue Light"/>
                <a:sym typeface="Helvetica Neue Light"/>
              </a:defRPr>
            </a:lvl1pPr>
            <a:lvl2pPr marR="0" lvl="1" algn="l" rtl="0">
              <a:lnSpc>
                <a:spcPct val="100000"/>
              </a:lnSpc>
              <a:spcBef>
                <a:spcPts val="2200"/>
              </a:spcBef>
              <a:spcAft>
                <a:spcPts val="0"/>
              </a:spcAft>
              <a:buClr>
                <a:srgbClr val="000000"/>
              </a:buClr>
              <a:buSzPts val="2000"/>
              <a:buFont typeface="Helvetica Neue Light"/>
              <a:buChar char="•"/>
              <a:defRPr sz="1900" b="0" i="0" u="none" strike="noStrike" cap="none">
                <a:solidFill>
                  <a:srgbClr val="000000"/>
                </a:solidFill>
                <a:latin typeface="Helvetica Neue Light"/>
                <a:ea typeface="Helvetica Neue Light"/>
                <a:cs typeface="Helvetica Neue Light"/>
                <a:sym typeface="Helvetica Neue Light"/>
              </a:defRPr>
            </a:lvl2pPr>
            <a:lvl3pPr marR="0" lvl="2" algn="l" rtl="0">
              <a:lnSpc>
                <a:spcPct val="100000"/>
              </a:lnSpc>
              <a:spcBef>
                <a:spcPts val="2200"/>
              </a:spcBef>
              <a:spcAft>
                <a:spcPts val="0"/>
              </a:spcAft>
              <a:buClr>
                <a:srgbClr val="000000"/>
              </a:buClr>
              <a:buSzPts val="2000"/>
              <a:buFont typeface="Helvetica Neue Light"/>
              <a:buChar char="•"/>
              <a:defRPr sz="1900" b="0" i="0" u="none" strike="noStrike" cap="none">
                <a:solidFill>
                  <a:srgbClr val="000000"/>
                </a:solidFill>
                <a:latin typeface="Helvetica Neue Light"/>
                <a:ea typeface="Helvetica Neue Light"/>
                <a:cs typeface="Helvetica Neue Light"/>
                <a:sym typeface="Helvetica Neue Light"/>
              </a:defRPr>
            </a:lvl3pPr>
            <a:lvl4pPr marR="0" lvl="3" algn="l" rtl="0">
              <a:lnSpc>
                <a:spcPct val="100000"/>
              </a:lnSpc>
              <a:spcBef>
                <a:spcPts val="2200"/>
              </a:spcBef>
              <a:spcAft>
                <a:spcPts val="0"/>
              </a:spcAft>
              <a:buClr>
                <a:srgbClr val="000000"/>
              </a:buClr>
              <a:buSzPts val="2000"/>
              <a:buFont typeface="Helvetica Neue Light"/>
              <a:buChar char="•"/>
              <a:defRPr sz="1900" b="0" i="0" u="none" strike="noStrike" cap="none">
                <a:solidFill>
                  <a:srgbClr val="000000"/>
                </a:solidFill>
                <a:latin typeface="Helvetica Neue Light"/>
                <a:ea typeface="Helvetica Neue Light"/>
                <a:cs typeface="Helvetica Neue Light"/>
                <a:sym typeface="Helvetica Neue Light"/>
              </a:defRPr>
            </a:lvl4pPr>
            <a:lvl5pPr marR="0" lvl="4" algn="l" rtl="0">
              <a:lnSpc>
                <a:spcPct val="100000"/>
              </a:lnSpc>
              <a:spcBef>
                <a:spcPts val="2200"/>
              </a:spcBef>
              <a:spcAft>
                <a:spcPts val="0"/>
              </a:spcAft>
              <a:buClr>
                <a:srgbClr val="000000"/>
              </a:buClr>
              <a:buSzPts val="2000"/>
              <a:buFont typeface="Helvetica Neue Light"/>
              <a:buChar char="•"/>
              <a:defRPr sz="1900" b="0" i="0" u="none" strike="noStrike" cap="none">
                <a:solidFill>
                  <a:srgbClr val="000000"/>
                </a:solidFill>
                <a:latin typeface="Helvetica Neue Light"/>
                <a:ea typeface="Helvetica Neue Light"/>
                <a:cs typeface="Helvetica Neue Light"/>
                <a:sym typeface="Helvetica Neue Light"/>
              </a:defRPr>
            </a:lvl5pPr>
            <a:lvl6pPr marR="0" lvl="5" algn="l" rtl="0">
              <a:lnSpc>
                <a:spcPct val="100000"/>
              </a:lnSpc>
              <a:spcBef>
                <a:spcPts val="2200"/>
              </a:spcBef>
              <a:spcAft>
                <a:spcPts val="0"/>
              </a:spcAft>
              <a:buClr>
                <a:srgbClr val="000000"/>
              </a:buClr>
              <a:buSzPts val="2000"/>
              <a:buFont typeface="Helvetica Neue Light"/>
              <a:buChar char="•"/>
              <a:defRPr sz="1900" b="0" i="0" u="none" strike="noStrike" cap="none">
                <a:solidFill>
                  <a:srgbClr val="000000"/>
                </a:solidFill>
                <a:latin typeface="Helvetica Neue Light"/>
                <a:ea typeface="Helvetica Neue Light"/>
                <a:cs typeface="Helvetica Neue Light"/>
                <a:sym typeface="Helvetica Neue Light"/>
              </a:defRPr>
            </a:lvl6pPr>
            <a:lvl7pPr marR="0" lvl="6" algn="l" rtl="0">
              <a:lnSpc>
                <a:spcPct val="100000"/>
              </a:lnSpc>
              <a:spcBef>
                <a:spcPts val="2200"/>
              </a:spcBef>
              <a:spcAft>
                <a:spcPts val="0"/>
              </a:spcAft>
              <a:buClr>
                <a:srgbClr val="000000"/>
              </a:buClr>
              <a:buSzPts val="2000"/>
              <a:buFont typeface="Helvetica Neue Light"/>
              <a:buChar char="•"/>
              <a:defRPr sz="1900" b="0" i="0" u="none" strike="noStrike" cap="none">
                <a:solidFill>
                  <a:srgbClr val="000000"/>
                </a:solidFill>
                <a:latin typeface="Helvetica Neue Light"/>
                <a:ea typeface="Helvetica Neue Light"/>
                <a:cs typeface="Helvetica Neue Light"/>
                <a:sym typeface="Helvetica Neue Light"/>
              </a:defRPr>
            </a:lvl7pPr>
            <a:lvl8pPr marR="0" lvl="7" algn="l" rtl="0">
              <a:lnSpc>
                <a:spcPct val="100000"/>
              </a:lnSpc>
              <a:spcBef>
                <a:spcPts val="2200"/>
              </a:spcBef>
              <a:spcAft>
                <a:spcPts val="0"/>
              </a:spcAft>
              <a:buClr>
                <a:srgbClr val="000000"/>
              </a:buClr>
              <a:buSzPts val="2000"/>
              <a:buFont typeface="Helvetica Neue Light"/>
              <a:buChar char="•"/>
              <a:defRPr sz="1900" b="0" i="0" u="none" strike="noStrike" cap="none">
                <a:solidFill>
                  <a:srgbClr val="000000"/>
                </a:solidFill>
                <a:latin typeface="Helvetica Neue Light"/>
                <a:ea typeface="Helvetica Neue Light"/>
                <a:cs typeface="Helvetica Neue Light"/>
                <a:sym typeface="Helvetica Neue Light"/>
              </a:defRPr>
            </a:lvl8pPr>
            <a:lvl9pPr marR="0" lvl="8" algn="l" rtl="0">
              <a:lnSpc>
                <a:spcPct val="100000"/>
              </a:lnSpc>
              <a:spcBef>
                <a:spcPts val="2200"/>
              </a:spcBef>
              <a:spcAft>
                <a:spcPts val="0"/>
              </a:spcAft>
              <a:buClr>
                <a:srgbClr val="000000"/>
              </a:buClr>
              <a:buSzPts val="2000"/>
              <a:buFont typeface="Helvetica Neue Light"/>
              <a:buChar char="•"/>
              <a:defRPr sz="1900" b="0" i="0" u="none" strike="noStrike" cap="none">
                <a:solidFill>
                  <a:srgbClr val="000000"/>
                </a:solidFill>
                <a:latin typeface="Helvetica Neue Light"/>
                <a:ea typeface="Helvetica Neue Light"/>
                <a:cs typeface="Helvetica Neue Light"/>
                <a:sym typeface="Helvetica Neue Light"/>
              </a:defRPr>
            </a:lvl9pPr>
          </a:lstStyle>
          <a:p>
            <a:endParaRPr/>
          </a:p>
        </p:txBody>
      </p:sp>
      <p:sp>
        <p:nvSpPr>
          <p:cNvPr id="141" name="Google Shape;141;p25"/>
          <p:cNvSpPr txBox="1">
            <a:spLocks noGrp="1"/>
          </p:cNvSpPr>
          <p:nvPr>
            <p:ph type="title"/>
          </p:nvPr>
        </p:nvSpPr>
        <p:spPr>
          <a:xfrm>
            <a:off x="669727" y="723304"/>
            <a:ext cx="3750600" cy="2102700"/>
          </a:xfrm>
          <a:prstGeom prst="rect">
            <a:avLst/>
          </a:prstGeom>
          <a:noFill/>
          <a:ln>
            <a:noFill/>
          </a:ln>
        </p:spPr>
        <p:txBody>
          <a:bodyPr spcFirstLastPara="1" wrap="square" lIns="38100" tIns="38100" rIns="38100" bIns="38100" anchor="b" anchorCtr="0">
            <a:noAutofit/>
          </a:bodyPr>
          <a:lstStyle>
            <a:lvl1pPr lvl="0" algn="l">
              <a:lnSpc>
                <a:spcPct val="100000"/>
              </a:lnSpc>
              <a:spcBef>
                <a:spcPts val="0"/>
              </a:spcBef>
              <a:spcAft>
                <a:spcPts val="0"/>
              </a:spcAft>
              <a:buClr>
                <a:srgbClr val="53585F"/>
              </a:buClr>
              <a:buSzPts val="3600"/>
              <a:buFont typeface="Arial"/>
              <a:buNone/>
              <a:defRPr sz="2500" b="1">
                <a:solidFill>
                  <a:srgbClr val="53585F"/>
                </a:solidFill>
                <a:latin typeface="Arial"/>
                <a:ea typeface="Arial"/>
                <a:cs typeface="Arial"/>
                <a:sym typeface="Arial"/>
              </a:defRPr>
            </a:lvl1pPr>
            <a:lvl2pPr lvl="1" algn="ctr">
              <a:lnSpc>
                <a:spcPct val="100000"/>
              </a:lnSpc>
              <a:spcBef>
                <a:spcPts val="0"/>
              </a:spcBef>
              <a:spcAft>
                <a:spcPts val="0"/>
              </a:spcAft>
              <a:buClr>
                <a:srgbClr val="000000"/>
              </a:buClr>
              <a:buSzPts val="1400"/>
              <a:buNone/>
              <a:defRPr/>
            </a:lvl2pPr>
            <a:lvl3pPr lvl="2" algn="ctr">
              <a:lnSpc>
                <a:spcPct val="100000"/>
              </a:lnSpc>
              <a:spcBef>
                <a:spcPts val="0"/>
              </a:spcBef>
              <a:spcAft>
                <a:spcPts val="0"/>
              </a:spcAft>
              <a:buClr>
                <a:srgbClr val="000000"/>
              </a:buClr>
              <a:buSzPts val="1400"/>
              <a:buNone/>
              <a:defRPr/>
            </a:lvl3pPr>
            <a:lvl4pPr lvl="3" algn="ctr">
              <a:lnSpc>
                <a:spcPct val="100000"/>
              </a:lnSpc>
              <a:spcBef>
                <a:spcPts val="0"/>
              </a:spcBef>
              <a:spcAft>
                <a:spcPts val="0"/>
              </a:spcAft>
              <a:buClr>
                <a:srgbClr val="000000"/>
              </a:buClr>
              <a:buSzPts val="1400"/>
              <a:buNone/>
              <a:defRPr/>
            </a:lvl4pPr>
            <a:lvl5pPr lvl="4" algn="ctr">
              <a:lnSpc>
                <a:spcPct val="100000"/>
              </a:lnSpc>
              <a:spcBef>
                <a:spcPts val="0"/>
              </a:spcBef>
              <a:spcAft>
                <a:spcPts val="0"/>
              </a:spcAft>
              <a:buClr>
                <a:srgbClr val="000000"/>
              </a:buClr>
              <a:buSzPts val="1400"/>
              <a:buNone/>
              <a:defRPr/>
            </a:lvl5pPr>
            <a:lvl6pPr lvl="5" algn="ctr">
              <a:lnSpc>
                <a:spcPct val="100000"/>
              </a:lnSpc>
              <a:spcBef>
                <a:spcPts val="0"/>
              </a:spcBef>
              <a:spcAft>
                <a:spcPts val="0"/>
              </a:spcAft>
              <a:buClr>
                <a:srgbClr val="000000"/>
              </a:buClr>
              <a:buSzPts val="1400"/>
              <a:buNone/>
              <a:defRPr/>
            </a:lvl6pPr>
            <a:lvl7pPr lvl="6" algn="ctr">
              <a:lnSpc>
                <a:spcPct val="100000"/>
              </a:lnSpc>
              <a:spcBef>
                <a:spcPts val="0"/>
              </a:spcBef>
              <a:spcAft>
                <a:spcPts val="0"/>
              </a:spcAft>
              <a:buClr>
                <a:srgbClr val="000000"/>
              </a:buClr>
              <a:buSzPts val="1400"/>
              <a:buNone/>
              <a:defRPr/>
            </a:lvl7pPr>
            <a:lvl8pPr lvl="7" algn="ctr">
              <a:lnSpc>
                <a:spcPct val="100000"/>
              </a:lnSpc>
              <a:spcBef>
                <a:spcPts val="0"/>
              </a:spcBef>
              <a:spcAft>
                <a:spcPts val="0"/>
              </a:spcAft>
              <a:buClr>
                <a:srgbClr val="000000"/>
              </a:buClr>
              <a:buSzPts val="1400"/>
              <a:buNone/>
              <a:defRPr/>
            </a:lvl8pPr>
            <a:lvl9pPr lvl="8" algn="ctr">
              <a:lnSpc>
                <a:spcPct val="100000"/>
              </a:lnSpc>
              <a:spcBef>
                <a:spcPts val="0"/>
              </a:spcBef>
              <a:spcAft>
                <a:spcPts val="0"/>
              </a:spcAft>
              <a:buClr>
                <a:srgbClr val="000000"/>
              </a:buClr>
              <a:buSzPts val="1400"/>
              <a:buNone/>
              <a:defRPr/>
            </a:lvl9pPr>
          </a:lstStyle>
          <a:p>
            <a:endParaRPr/>
          </a:p>
        </p:txBody>
      </p:sp>
      <p:sp>
        <p:nvSpPr>
          <p:cNvPr id="142" name="Google Shape;142;p25"/>
          <p:cNvSpPr txBox="1">
            <a:spLocks noGrp="1"/>
          </p:cNvSpPr>
          <p:nvPr>
            <p:ph type="body" idx="1"/>
          </p:nvPr>
        </p:nvSpPr>
        <p:spPr>
          <a:xfrm>
            <a:off x="669727" y="2906299"/>
            <a:ext cx="3750600" cy="1768500"/>
          </a:xfrm>
          <a:prstGeom prst="rect">
            <a:avLst/>
          </a:prstGeom>
          <a:noFill/>
          <a:ln>
            <a:noFill/>
          </a:ln>
        </p:spPr>
        <p:txBody>
          <a:bodyPr spcFirstLastPara="1" wrap="square" lIns="38100" tIns="38100" rIns="38100" bIns="38100" anchor="t" anchorCtr="0">
            <a:noAutofit/>
          </a:bodyPr>
          <a:lstStyle>
            <a:lvl1pPr marL="457200" lvl="0" indent="-228600" algn="l">
              <a:lnSpc>
                <a:spcPct val="100000"/>
              </a:lnSpc>
              <a:spcBef>
                <a:spcPts val="0"/>
              </a:spcBef>
              <a:spcAft>
                <a:spcPts val="0"/>
              </a:spcAft>
              <a:buClr>
                <a:srgbClr val="53585F"/>
              </a:buClr>
              <a:buSzPts val="1600"/>
              <a:buFont typeface="Arial"/>
              <a:buNone/>
              <a:defRPr sz="1100">
                <a:solidFill>
                  <a:srgbClr val="53585F"/>
                </a:solidFill>
                <a:latin typeface="Arial"/>
                <a:ea typeface="Arial"/>
                <a:cs typeface="Arial"/>
                <a:sym typeface="Arial"/>
              </a:defRPr>
            </a:lvl1pPr>
            <a:lvl2pPr marL="914400" lvl="1" indent="-228600" algn="l">
              <a:lnSpc>
                <a:spcPct val="100000"/>
              </a:lnSpc>
              <a:spcBef>
                <a:spcPts val="0"/>
              </a:spcBef>
              <a:spcAft>
                <a:spcPts val="0"/>
              </a:spcAft>
              <a:buClr>
                <a:srgbClr val="53585F"/>
              </a:buClr>
              <a:buSzPts val="1600"/>
              <a:buFont typeface="Arial"/>
              <a:buNone/>
              <a:defRPr sz="1100">
                <a:solidFill>
                  <a:srgbClr val="53585F"/>
                </a:solidFill>
                <a:latin typeface="Arial"/>
                <a:ea typeface="Arial"/>
                <a:cs typeface="Arial"/>
                <a:sym typeface="Arial"/>
              </a:defRPr>
            </a:lvl2pPr>
            <a:lvl3pPr marL="1371600" lvl="2" indent="-228600" algn="l">
              <a:lnSpc>
                <a:spcPct val="100000"/>
              </a:lnSpc>
              <a:spcBef>
                <a:spcPts val="0"/>
              </a:spcBef>
              <a:spcAft>
                <a:spcPts val="0"/>
              </a:spcAft>
              <a:buClr>
                <a:srgbClr val="53585F"/>
              </a:buClr>
              <a:buSzPts val="1600"/>
              <a:buFont typeface="Arial"/>
              <a:buNone/>
              <a:defRPr sz="1100">
                <a:solidFill>
                  <a:srgbClr val="53585F"/>
                </a:solidFill>
                <a:latin typeface="Arial"/>
                <a:ea typeface="Arial"/>
                <a:cs typeface="Arial"/>
                <a:sym typeface="Arial"/>
              </a:defRPr>
            </a:lvl3pPr>
            <a:lvl4pPr marL="1828800" lvl="3" indent="-228600" algn="l">
              <a:lnSpc>
                <a:spcPct val="100000"/>
              </a:lnSpc>
              <a:spcBef>
                <a:spcPts val="0"/>
              </a:spcBef>
              <a:spcAft>
                <a:spcPts val="0"/>
              </a:spcAft>
              <a:buClr>
                <a:srgbClr val="53585F"/>
              </a:buClr>
              <a:buSzPts val="1600"/>
              <a:buFont typeface="Arial"/>
              <a:buNone/>
              <a:defRPr sz="1100">
                <a:solidFill>
                  <a:srgbClr val="53585F"/>
                </a:solidFill>
                <a:latin typeface="Arial"/>
                <a:ea typeface="Arial"/>
                <a:cs typeface="Arial"/>
                <a:sym typeface="Arial"/>
              </a:defRPr>
            </a:lvl4pPr>
            <a:lvl5pPr marL="2286000" lvl="4" indent="-228600" algn="l">
              <a:lnSpc>
                <a:spcPct val="100000"/>
              </a:lnSpc>
              <a:spcBef>
                <a:spcPts val="0"/>
              </a:spcBef>
              <a:spcAft>
                <a:spcPts val="0"/>
              </a:spcAft>
              <a:buClr>
                <a:srgbClr val="53585F"/>
              </a:buClr>
              <a:buSzPts val="1600"/>
              <a:buFont typeface="Arial"/>
              <a:buNone/>
              <a:defRPr sz="1100">
                <a:solidFill>
                  <a:srgbClr val="53585F"/>
                </a:solidFill>
                <a:latin typeface="Arial"/>
                <a:ea typeface="Arial"/>
                <a:cs typeface="Arial"/>
                <a:sym typeface="Arial"/>
              </a:defRPr>
            </a:lvl5pPr>
            <a:lvl6pPr marL="2743200" lvl="5" indent="-292100" algn="l">
              <a:lnSpc>
                <a:spcPct val="100000"/>
              </a:lnSpc>
              <a:spcBef>
                <a:spcPts val="2200"/>
              </a:spcBef>
              <a:spcAft>
                <a:spcPts val="0"/>
              </a:spcAft>
              <a:buClr>
                <a:srgbClr val="000000"/>
              </a:buClr>
              <a:buSzPts val="1000"/>
              <a:buChar char="•"/>
              <a:defRPr/>
            </a:lvl6pPr>
            <a:lvl7pPr marL="3200400" lvl="6" indent="-292100" algn="l">
              <a:lnSpc>
                <a:spcPct val="100000"/>
              </a:lnSpc>
              <a:spcBef>
                <a:spcPts val="2200"/>
              </a:spcBef>
              <a:spcAft>
                <a:spcPts val="0"/>
              </a:spcAft>
              <a:buClr>
                <a:srgbClr val="000000"/>
              </a:buClr>
              <a:buSzPts val="1000"/>
              <a:buChar char="•"/>
              <a:defRPr/>
            </a:lvl7pPr>
            <a:lvl8pPr marL="3657600" lvl="7" indent="-292100" algn="l">
              <a:lnSpc>
                <a:spcPct val="100000"/>
              </a:lnSpc>
              <a:spcBef>
                <a:spcPts val="2200"/>
              </a:spcBef>
              <a:spcAft>
                <a:spcPts val="0"/>
              </a:spcAft>
              <a:buClr>
                <a:srgbClr val="000000"/>
              </a:buClr>
              <a:buSzPts val="1000"/>
              <a:buChar char="•"/>
              <a:defRPr/>
            </a:lvl8pPr>
            <a:lvl9pPr marL="4114800" lvl="8" indent="-292100" algn="l">
              <a:lnSpc>
                <a:spcPct val="100000"/>
              </a:lnSpc>
              <a:spcBef>
                <a:spcPts val="2200"/>
              </a:spcBef>
              <a:spcAft>
                <a:spcPts val="0"/>
              </a:spcAft>
              <a:buClr>
                <a:srgbClr val="000000"/>
              </a:buClr>
              <a:buSzPts val="1000"/>
              <a:buChar char="•"/>
              <a:defRPr/>
            </a:lvl9pPr>
          </a:lstStyle>
          <a:p>
            <a:endParaRPr/>
          </a:p>
        </p:txBody>
      </p:sp>
      <p:pic>
        <p:nvPicPr>
          <p:cNvPr id="143" name="Google Shape;143;p25"/>
          <p:cNvPicPr preferRelativeResize="0"/>
          <p:nvPr/>
        </p:nvPicPr>
        <p:blipFill rotWithShape="1">
          <a:blip r:embed="rId2">
            <a:alphaModFix/>
          </a:blip>
          <a:srcRect/>
          <a:stretch/>
        </p:blipFill>
        <p:spPr>
          <a:xfrm>
            <a:off x="567035" y="204267"/>
            <a:ext cx="8009930" cy="20092"/>
          </a:xfrm>
          <a:prstGeom prst="rect">
            <a:avLst/>
          </a:prstGeom>
          <a:noFill/>
          <a:ln>
            <a:noFill/>
          </a:ln>
        </p:spPr>
      </p:pic>
      <p:pic>
        <p:nvPicPr>
          <p:cNvPr id="144" name="Google Shape;144;p25"/>
          <p:cNvPicPr preferRelativeResize="0"/>
          <p:nvPr/>
        </p:nvPicPr>
        <p:blipFill rotWithShape="1">
          <a:blip r:embed="rId3">
            <a:alphaModFix/>
          </a:blip>
          <a:srcRect/>
          <a:stretch/>
        </p:blipFill>
        <p:spPr>
          <a:xfrm>
            <a:off x="7307470" y="336365"/>
            <a:ext cx="1302448" cy="268571"/>
          </a:xfrm>
          <a:prstGeom prst="rect">
            <a:avLst/>
          </a:prstGeom>
          <a:noFill/>
          <a:ln>
            <a:noFill/>
          </a:ln>
        </p:spPr>
      </p:pic>
      <p:pic>
        <p:nvPicPr>
          <p:cNvPr id="145" name="Google Shape;145;p25"/>
          <p:cNvPicPr preferRelativeResize="0"/>
          <p:nvPr/>
        </p:nvPicPr>
        <p:blipFill rotWithShape="1">
          <a:blip r:embed="rId4">
            <a:alphaModFix/>
          </a:blip>
          <a:srcRect/>
          <a:stretch/>
        </p:blipFill>
        <p:spPr>
          <a:xfrm>
            <a:off x="636829" y="820297"/>
            <a:ext cx="1071875" cy="823999"/>
          </a:xfrm>
          <a:prstGeom prst="rect">
            <a:avLst/>
          </a:prstGeom>
          <a:noFill/>
          <a:ln>
            <a:noFill/>
          </a:ln>
        </p:spPr>
      </p:pic>
      <p:pic>
        <p:nvPicPr>
          <p:cNvPr id="146" name="Google Shape;146;p25"/>
          <p:cNvPicPr preferRelativeResize="0"/>
          <p:nvPr/>
        </p:nvPicPr>
        <p:blipFill rotWithShape="1">
          <a:blip r:embed="rId5">
            <a:alphaModFix/>
          </a:blip>
          <a:srcRect/>
          <a:stretch/>
        </p:blipFill>
        <p:spPr>
          <a:xfrm rot="-5400000">
            <a:off x="8036224" y="2013070"/>
            <a:ext cx="1870272" cy="5626486"/>
          </a:xfrm>
          <a:prstGeom prst="rect">
            <a:avLst/>
          </a:prstGeom>
          <a:noFill/>
          <a:ln>
            <a:noFill/>
          </a:ln>
        </p:spPr>
      </p:pic>
      <p:sp>
        <p:nvSpPr>
          <p:cNvPr id="147" name="Google Shape;147;p25"/>
          <p:cNvSpPr txBox="1">
            <a:spLocks noGrp="1"/>
          </p:cNvSpPr>
          <p:nvPr>
            <p:ph type="sldNum" idx="12"/>
          </p:nvPr>
        </p:nvSpPr>
        <p:spPr>
          <a:xfrm>
            <a:off x="4382690" y="4878959"/>
            <a:ext cx="369600" cy="200400"/>
          </a:xfrm>
          <a:prstGeom prst="rect">
            <a:avLst/>
          </a:prstGeom>
          <a:noFill/>
          <a:ln>
            <a:noFill/>
          </a:ln>
        </p:spPr>
        <p:txBody>
          <a:bodyPr spcFirstLastPara="1" wrap="square" lIns="38100" tIns="38100" rIns="38100" bIns="38100" anchor="t" anchorCtr="0">
            <a:noAutofit/>
          </a:bodyPr>
          <a:lstStyle>
            <a:lvl1pPr marL="0" marR="0" lvl="0"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Título y contenido">
  <p:cSld name="Título y contenido">
    <p:spTree>
      <p:nvGrpSpPr>
        <p:cNvPr id="1" name="Shape 148"/>
        <p:cNvGrpSpPr/>
        <p:nvPr/>
      </p:nvGrpSpPr>
      <p:grpSpPr>
        <a:xfrm>
          <a:off x="0" y="0"/>
          <a:ext cx="0" cy="0"/>
          <a:chOff x="0" y="0"/>
          <a:chExt cx="0" cy="0"/>
        </a:xfrm>
      </p:grpSpPr>
      <p:sp>
        <p:nvSpPr>
          <p:cNvPr id="149" name="Google Shape;149;p26"/>
          <p:cNvSpPr txBox="1">
            <a:spLocks noGrp="1"/>
          </p:cNvSpPr>
          <p:nvPr>
            <p:ph type="title"/>
          </p:nvPr>
        </p:nvSpPr>
        <p:spPr>
          <a:xfrm>
            <a:off x="669727" y="836897"/>
            <a:ext cx="7804500" cy="536100"/>
          </a:xfrm>
          <a:prstGeom prst="rect">
            <a:avLst/>
          </a:prstGeom>
          <a:noFill/>
          <a:ln>
            <a:noFill/>
          </a:ln>
        </p:spPr>
        <p:txBody>
          <a:bodyPr spcFirstLastPara="1" wrap="square" lIns="38100" tIns="38100" rIns="38100" bIns="38100" anchor="ctr" anchorCtr="0">
            <a:noAutofit/>
          </a:bodyPr>
          <a:lstStyle>
            <a:lvl1pPr lvl="0" algn="l">
              <a:lnSpc>
                <a:spcPct val="100000"/>
              </a:lnSpc>
              <a:spcBef>
                <a:spcPts val="0"/>
              </a:spcBef>
              <a:spcAft>
                <a:spcPts val="0"/>
              </a:spcAft>
              <a:buClr>
                <a:srgbClr val="53585F"/>
              </a:buClr>
              <a:buSzPts val="3600"/>
              <a:buFont typeface="Arial"/>
              <a:buNone/>
              <a:defRPr sz="2500" b="1">
                <a:solidFill>
                  <a:srgbClr val="53585F"/>
                </a:solidFill>
                <a:latin typeface="Arial"/>
                <a:ea typeface="Arial"/>
                <a:cs typeface="Arial"/>
                <a:sym typeface="Arial"/>
              </a:defRPr>
            </a:lvl1pPr>
            <a:lvl2pPr lvl="1" algn="ctr">
              <a:lnSpc>
                <a:spcPct val="100000"/>
              </a:lnSpc>
              <a:spcBef>
                <a:spcPts val="0"/>
              </a:spcBef>
              <a:spcAft>
                <a:spcPts val="0"/>
              </a:spcAft>
              <a:buClr>
                <a:srgbClr val="000000"/>
              </a:buClr>
              <a:buSzPts val="1400"/>
              <a:buNone/>
              <a:defRPr/>
            </a:lvl2pPr>
            <a:lvl3pPr lvl="2" algn="ctr">
              <a:lnSpc>
                <a:spcPct val="100000"/>
              </a:lnSpc>
              <a:spcBef>
                <a:spcPts val="0"/>
              </a:spcBef>
              <a:spcAft>
                <a:spcPts val="0"/>
              </a:spcAft>
              <a:buClr>
                <a:srgbClr val="000000"/>
              </a:buClr>
              <a:buSzPts val="1400"/>
              <a:buNone/>
              <a:defRPr/>
            </a:lvl3pPr>
            <a:lvl4pPr lvl="3" algn="ctr">
              <a:lnSpc>
                <a:spcPct val="100000"/>
              </a:lnSpc>
              <a:spcBef>
                <a:spcPts val="0"/>
              </a:spcBef>
              <a:spcAft>
                <a:spcPts val="0"/>
              </a:spcAft>
              <a:buClr>
                <a:srgbClr val="000000"/>
              </a:buClr>
              <a:buSzPts val="1400"/>
              <a:buNone/>
              <a:defRPr/>
            </a:lvl4pPr>
            <a:lvl5pPr lvl="4" algn="ctr">
              <a:lnSpc>
                <a:spcPct val="100000"/>
              </a:lnSpc>
              <a:spcBef>
                <a:spcPts val="0"/>
              </a:spcBef>
              <a:spcAft>
                <a:spcPts val="0"/>
              </a:spcAft>
              <a:buClr>
                <a:srgbClr val="000000"/>
              </a:buClr>
              <a:buSzPts val="1400"/>
              <a:buNone/>
              <a:defRPr/>
            </a:lvl5pPr>
            <a:lvl6pPr lvl="5" algn="ctr">
              <a:lnSpc>
                <a:spcPct val="100000"/>
              </a:lnSpc>
              <a:spcBef>
                <a:spcPts val="0"/>
              </a:spcBef>
              <a:spcAft>
                <a:spcPts val="0"/>
              </a:spcAft>
              <a:buClr>
                <a:srgbClr val="000000"/>
              </a:buClr>
              <a:buSzPts val="1400"/>
              <a:buNone/>
              <a:defRPr/>
            </a:lvl6pPr>
            <a:lvl7pPr lvl="6" algn="ctr">
              <a:lnSpc>
                <a:spcPct val="100000"/>
              </a:lnSpc>
              <a:spcBef>
                <a:spcPts val="0"/>
              </a:spcBef>
              <a:spcAft>
                <a:spcPts val="0"/>
              </a:spcAft>
              <a:buClr>
                <a:srgbClr val="000000"/>
              </a:buClr>
              <a:buSzPts val="1400"/>
              <a:buNone/>
              <a:defRPr/>
            </a:lvl7pPr>
            <a:lvl8pPr lvl="7" algn="ctr">
              <a:lnSpc>
                <a:spcPct val="100000"/>
              </a:lnSpc>
              <a:spcBef>
                <a:spcPts val="0"/>
              </a:spcBef>
              <a:spcAft>
                <a:spcPts val="0"/>
              </a:spcAft>
              <a:buClr>
                <a:srgbClr val="000000"/>
              </a:buClr>
              <a:buSzPts val="1400"/>
              <a:buNone/>
              <a:defRPr/>
            </a:lvl8pPr>
            <a:lvl9pPr lvl="8" algn="ctr">
              <a:lnSpc>
                <a:spcPct val="100000"/>
              </a:lnSpc>
              <a:spcBef>
                <a:spcPts val="0"/>
              </a:spcBef>
              <a:spcAft>
                <a:spcPts val="0"/>
              </a:spcAft>
              <a:buClr>
                <a:srgbClr val="000000"/>
              </a:buClr>
              <a:buSzPts val="1400"/>
              <a:buNone/>
              <a:defRPr/>
            </a:lvl9pPr>
          </a:lstStyle>
          <a:p>
            <a:endParaRPr/>
          </a:p>
        </p:txBody>
      </p:sp>
      <p:sp>
        <p:nvSpPr>
          <p:cNvPr id="150" name="Google Shape;150;p26"/>
          <p:cNvSpPr txBox="1">
            <a:spLocks noGrp="1"/>
          </p:cNvSpPr>
          <p:nvPr>
            <p:ph type="body" idx="1"/>
          </p:nvPr>
        </p:nvSpPr>
        <p:spPr>
          <a:xfrm>
            <a:off x="669727" y="1604901"/>
            <a:ext cx="7804500" cy="3083100"/>
          </a:xfrm>
          <a:prstGeom prst="rect">
            <a:avLst/>
          </a:prstGeom>
          <a:noFill/>
          <a:ln>
            <a:noFill/>
          </a:ln>
        </p:spPr>
        <p:txBody>
          <a:bodyPr spcFirstLastPara="1" wrap="square" lIns="38100" tIns="38100" rIns="38100" bIns="38100" anchor="t" anchorCtr="0">
            <a:noAutofit/>
          </a:bodyPr>
          <a:lstStyle>
            <a:lvl1pPr marL="457200" lvl="0" indent="-317500" algn="l">
              <a:lnSpc>
                <a:spcPct val="100000"/>
              </a:lnSpc>
              <a:spcBef>
                <a:spcPts val="2200"/>
              </a:spcBef>
              <a:spcAft>
                <a:spcPts val="0"/>
              </a:spcAft>
              <a:buClr>
                <a:srgbClr val="53585F"/>
              </a:buClr>
              <a:buSzPts val="1400"/>
              <a:buFont typeface="Arial"/>
              <a:buChar char="•"/>
              <a:defRPr sz="1300">
                <a:solidFill>
                  <a:srgbClr val="53585F"/>
                </a:solidFill>
                <a:latin typeface="Arial"/>
                <a:ea typeface="Arial"/>
                <a:cs typeface="Arial"/>
                <a:sym typeface="Arial"/>
              </a:defRPr>
            </a:lvl1pPr>
            <a:lvl2pPr marL="914400" lvl="1" indent="-317500" algn="l">
              <a:lnSpc>
                <a:spcPct val="100000"/>
              </a:lnSpc>
              <a:spcBef>
                <a:spcPts val="2200"/>
              </a:spcBef>
              <a:spcAft>
                <a:spcPts val="0"/>
              </a:spcAft>
              <a:buClr>
                <a:srgbClr val="53585F"/>
              </a:buClr>
              <a:buSzPts val="1400"/>
              <a:buFont typeface="Arial"/>
              <a:buChar char="•"/>
              <a:defRPr sz="1300">
                <a:solidFill>
                  <a:srgbClr val="53585F"/>
                </a:solidFill>
                <a:latin typeface="Arial"/>
                <a:ea typeface="Arial"/>
                <a:cs typeface="Arial"/>
                <a:sym typeface="Arial"/>
              </a:defRPr>
            </a:lvl2pPr>
            <a:lvl3pPr marL="1371600" lvl="2" indent="-317500" algn="l">
              <a:lnSpc>
                <a:spcPct val="100000"/>
              </a:lnSpc>
              <a:spcBef>
                <a:spcPts val="2200"/>
              </a:spcBef>
              <a:spcAft>
                <a:spcPts val="0"/>
              </a:spcAft>
              <a:buClr>
                <a:srgbClr val="53585F"/>
              </a:buClr>
              <a:buSzPts val="1400"/>
              <a:buFont typeface="Arial"/>
              <a:buChar char="•"/>
              <a:defRPr sz="1300">
                <a:solidFill>
                  <a:srgbClr val="53585F"/>
                </a:solidFill>
                <a:latin typeface="Arial"/>
                <a:ea typeface="Arial"/>
                <a:cs typeface="Arial"/>
                <a:sym typeface="Arial"/>
              </a:defRPr>
            </a:lvl3pPr>
            <a:lvl4pPr marL="1828800" lvl="3" indent="-317500" algn="l">
              <a:lnSpc>
                <a:spcPct val="100000"/>
              </a:lnSpc>
              <a:spcBef>
                <a:spcPts val="2200"/>
              </a:spcBef>
              <a:spcAft>
                <a:spcPts val="0"/>
              </a:spcAft>
              <a:buClr>
                <a:srgbClr val="53585F"/>
              </a:buClr>
              <a:buSzPts val="1400"/>
              <a:buFont typeface="Arial"/>
              <a:buChar char="•"/>
              <a:defRPr sz="1300">
                <a:solidFill>
                  <a:srgbClr val="53585F"/>
                </a:solidFill>
                <a:latin typeface="Arial"/>
                <a:ea typeface="Arial"/>
                <a:cs typeface="Arial"/>
                <a:sym typeface="Arial"/>
              </a:defRPr>
            </a:lvl4pPr>
            <a:lvl5pPr marL="2286000" lvl="4" indent="-317500" algn="l">
              <a:lnSpc>
                <a:spcPct val="100000"/>
              </a:lnSpc>
              <a:spcBef>
                <a:spcPts val="2200"/>
              </a:spcBef>
              <a:spcAft>
                <a:spcPts val="0"/>
              </a:spcAft>
              <a:buClr>
                <a:srgbClr val="53585F"/>
              </a:buClr>
              <a:buSzPts val="1400"/>
              <a:buFont typeface="Arial"/>
              <a:buChar char="•"/>
              <a:defRPr sz="1300">
                <a:solidFill>
                  <a:srgbClr val="53585F"/>
                </a:solidFill>
                <a:latin typeface="Arial"/>
                <a:ea typeface="Arial"/>
                <a:cs typeface="Arial"/>
                <a:sym typeface="Arial"/>
              </a:defRPr>
            </a:lvl5pPr>
            <a:lvl6pPr marL="2743200" lvl="5" indent="-292100" algn="l">
              <a:lnSpc>
                <a:spcPct val="100000"/>
              </a:lnSpc>
              <a:spcBef>
                <a:spcPts val="2200"/>
              </a:spcBef>
              <a:spcAft>
                <a:spcPts val="0"/>
              </a:spcAft>
              <a:buClr>
                <a:srgbClr val="000000"/>
              </a:buClr>
              <a:buSzPts val="1000"/>
              <a:buChar char="•"/>
              <a:defRPr/>
            </a:lvl6pPr>
            <a:lvl7pPr marL="3200400" lvl="6" indent="-292100" algn="l">
              <a:lnSpc>
                <a:spcPct val="100000"/>
              </a:lnSpc>
              <a:spcBef>
                <a:spcPts val="2200"/>
              </a:spcBef>
              <a:spcAft>
                <a:spcPts val="0"/>
              </a:spcAft>
              <a:buClr>
                <a:srgbClr val="000000"/>
              </a:buClr>
              <a:buSzPts val="1000"/>
              <a:buChar char="•"/>
              <a:defRPr/>
            </a:lvl7pPr>
            <a:lvl8pPr marL="3657600" lvl="7" indent="-292100" algn="l">
              <a:lnSpc>
                <a:spcPct val="100000"/>
              </a:lnSpc>
              <a:spcBef>
                <a:spcPts val="2200"/>
              </a:spcBef>
              <a:spcAft>
                <a:spcPts val="0"/>
              </a:spcAft>
              <a:buClr>
                <a:srgbClr val="000000"/>
              </a:buClr>
              <a:buSzPts val="1000"/>
              <a:buChar char="•"/>
              <a:defRPr/>
            </a:lvl8pPr>
            <a:lvl9pPr marL="4114800" lvl="8" indent="-292100" algn="l">
              <a:lnSpc>
                <a:spcPct val="100000"/>
              </a:lnSpc>
              <a:spcBef>
                <a:spcPts val="2200"/>
              </a:spcBef>
              <a:spcAft>
                <a:spcPts val="0"/>
              </a:spcAft>
              <a:buClr>
                <a:srgbClr val="000000"/>
              </a:buClr>
              <a:buSzPts val="1000"/>
              <a:buChar char="•"/>
              <a:defRPr/>
            </a:lvl9pPr>
          </a:lstStyle>
          <a:p>
            <a:endParaRPr/>
          </a:p>
        </p:txBody>
      </p:sp>
      <p:pic>
        <p:nvPicPr>
          <p:cNvPr id="151" name="Google Shape;151;p26"/>
          <p:cNvPicPr preferRelativeResize="0"/>
          <p:nvPr/>
        </p:nvPicPr>
        <p:blipFill rotWithShape="1">
          <a:blip r:embed="rId2">
            <a:alphaModFix/>
          </a:blip>
          <a:srcRect/>
          <a:stretch/>
        </p:blipFill>
        <p:spPr>
          <a:xfrm>
            <a:off x="567035" y="204267"/>
            <a:ext cx="8009930" cy="20092"/>
          </a:xfrm>
          <a:prstGeom prst="rect">
            <a:avLst/>
          </a:prstGeom>
          <a:noFill/>
          <a:ln>
            <a:noFill/>
          </a:ln>
        </p:spPr>
      </p:pic>
      <p:pic>
        <p:nvPicPr>
          <p:cNvPr id="152" name="Google Shape;152;p26"/>
          <p:cNvPicPr preferRelativeResize="0"/>
          <p:nvPr/>
        </p:nvPicPr>
        <p:blipFill rotWithShape="1">
          <a:blip r:embed="rId3">
            <a:alphaModFix/>
          </a:blip>
          <a:srcRect/>
          <a:stretch/>
        </p:blipFill>
        <p:spPr>
          <a:xfrm>
            <a:off x="7307470" y="336365"/>
            <a:ext cx="1302448" cy="268571"/>
          </a:xfrm>
          <a:prstGeom prst="rect">
            <a:avLst/>
          </a:prstGeom>
          <a:noFill/>
          <a:ln>
            <a:noFill/>
          </a:ln>
        </p:spPr>
      </p:pic>
      <p:pic>
        <p:nvPicPr>
          <p:cNvPr id="153" name="Google Shape;153;p26"/>
          <p:cNvPicPr preferRelativeResize="0"/>
          <p:nvPr/>
        </p:nvPicPr>
        <p:blipFill rotWithShape="1">
          <a:blip r:embed="rId4">
            <a:alphaModFix/>
          </a:blip>
          <a:srcRect/>
          <a:stretch/>
        </p:blipFill>
        <p:spPr>
          <a:xfrm>
            <a:off x="7617800" y="4187563"/>
            <a:ext cx="1066401" cy="819790"/>
          </a:xfrm>
          <a:prstGeom prst="rect">
            <a:avLst/>
          </a:prstGeom>
          <a:noFill/>
          <a:ln>
            <a:noFill/>
          </a:ln>
        </p:spPr>
      </p:pic>
      <p:sp>
        <p:nvSpPr>
          <p:cNvPr id="154" name="Google Shape;154;p26"/>
          <p:cNvSpPr txBox="1">
            <a:spLocks noGrp="1"/>
          </p:cNvSpPr>
          <p:nvPr>
            <p:ph type="sldNum" idx="12"/>
          </p:nvPr>
        </p:nvSpPr>
        <p:spPr>
          <a:xfrm>
            <a:off x="4382690" y="4878959"/>
            <a:ext cx="369600" cy="200400"/>
          </a:xfrm>
          <a:prstGeom prst="rect">
            <a:avLst/>
          </a:prstGeom>
          <a:noFill/>
          <a:ln>
            <a:noFill/>
          </a:ln>
        </p:spPr>
        <p:txBody>
          <a:bodyPr spcFirstLastPara="1" wrap="square" lIns="38100" tIns="38100" rIns="38100" bIns="38100" anchor="t" anchorCtr="0">
            <a:noAutofit/>
          </a:bodyPr>
          <a:lstStyle>
            <a:lvl1pPr marL="0" marR="0" lvl="0"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1pPr>
            <a:lvl2pPr marL="0" marR="0" lvl="1"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2pPr>
            <a:lvl3pPr marL="0" marR="0" lvl="2"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3pPr>
            <a:lvl4pPr marL="0" marR="0" lvl="3"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4pPr>
            <a:lvl5pPr marL="0" marR="0" lvl="4"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5pPr>
            <a:lvl6pPr marL="0" marR="0" lvl="5"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6pPr>
            <a:lvl7pPr marL="0" marR="0" lvl="6"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7pPr>
            <a:lvl8pPr marL="0" marR="0" lvl="7"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8pPr>
            <a:lvl9pPr marL="0" marR="0" lvl="8" indent="0" algn="ctr">
              <a:lnSpc>
                <a:spcPct val="100000"/>
              </a:lnSpc>
              <a:spcBef>
                <a:spcPts val="0"/>
              </a:spcBef>
              <a:spcAft>
                <a:spcPts val="0"/>
              </a:spcAft>
              <a:buClr>
                <a:srgbClr val="000000"/>
              </a:buClr>
              <a:buSzPts val="1400"/>
              <a:buFont typeface="Helvetica Neue Light"/>
              <a:buNone/>
              <a:defRPr sz="900" b="0" i="0" u="none" strike="noStrike" cap="none">
                <a:solidFill>
                  <a:srgbClr val="888888"/>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Título y objetos" type="obj">
  <p:cSld name="OBJECT">
    <p:spTree>
      <p:nvGrpSpPr>
        <p:cNvPr id="1" name="Shape 155"/>
        <p:cNvGrpSpPr/>
        <p:nvPr/>
      </p:nvGrpSpPr>
      <p:grpSpPr>
        <a:xfrm>
          <a:off x="0" y="0"/>
          <a:ext cx="0" cy="0"/>
          <a:chOff x="0" y="0"/>
          <a:chExt cx="0" cy="0"/>
        </a:xfrm>
      </p:grpSpPr>
      <p:sp>
        <p:nvSpPr>
          <p:cNvPr id="156" name="Google Shape;156;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57" name="Google Shape;157;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58" name="Google Shape;158;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59" name="Google Shape;159;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60" name="Google Shape;160;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5"/>
        <p:cNvGrpSpPr/>
        <p:nvPr/>
      </p:nvGrpSpPr>
      <p:grpSpPr>
        <a:xfrm>
          <a:off x="0" y="0"/>
          <a:ext cx="0" cy="0"/>
          <a:chOff x="0" y="0"/>
          <a:chExt cx="0" cy="0"/>
        </a:xfrm>
      </p:grpSpPr>
      <p:sp>
        <p:nvSpPr>
          <p:cNvPr id="16" name="Google Shape;16;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7" name="Google Shape;17;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8" name="Google Shape;1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9" name="Google Shape;1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0" name="Google Shape;2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
        <p:nvSpPr>
          <p:cNvPr id="21" name="Google Shape;21;p15"/>
          <p:cNvSpPr/>
          <p:nvPr/>
        </p:nvSpPr>
        <p:spPr>
          <a:xfrm>
            <a:off x="8768782" y="3665568"/>
            <a:ext cx="1247100" cy="1247100"/>
          </a:xfrm>
          <a:prstGeom prst="ellipse">
            <a:avLst/>
          </a:prstGeom>
          <a:solidFill>
            <a:srgbClr val="8DCCE5"/>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2" name="Google Shape;22;p15"/>
          <p:cNvSpPr/>
          <p:nvPr/>
        </p:nvSpPr>
        <p:spPr>
          <a:xfrm>
            <a:off x="8650798" y="3851305"/>
            <a:ext cx="340500" cy="340500"/>
          </a:xfrm>
          <a:prstGeom prst="ellipse">
            <a:avLst/>
          </a:prstGeom>
          <a:solidFill>
            <a:srgbClr val="EE675E"/>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grpSp>
        <p:nvGrpSpPr>
          <p:cNvPr id="23" name="Google Shape;23;p15"/>
          <p:cNvGrpSpPr/>
          <p:nvPr/>
        </p:nvGrpSpPr>
        <p:grpSpPr>
          <a:xfrm rot="10800000" flipH="1">
            <a:off x="1" y="5014968"/>
            <a:ext cx="9144256" cy="128531"/>
            <a:chOff x="0" y="0"/>
            <a:chExt cx="9600269" cy="219000"/>
          </a:xfrm>
        </p:grpSpPr>
        <p:sp>
          <p:nvSpPr>
            <p:cNvPr id="24" name="Google Shape;24;p15"/>
            <p:cNvSpPr/>
            <p:nvPr/>
          </p:nvSpPr>
          <p:spPr>
            <a:xfrm>
              <a:off x="0" y="0"/>
              <a:ext cx="714300" cy="219000"/>
            </a:xfrm>
            <a:prstGeom prst="rect">
              <a:avLst/>
            </a:prstGeom>
            <a:solidFill>
              <a:srgbClr val="E8E5CF"/>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5" name="Google Shape;25;p15"/>
            <p:cNvSpPr/>
            <p:nvPr/>
          </p:nvSpPr>
          <p:spPr>
            <a:xfrm>
              <a:off x="714376" y="0"/>
              <a:ext cx="285900" cy="219000"/>
            </a:xfrm>
            <a:prstGeom prst="rect">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6" name="Google Shape;26;p15"/>
            <p:cNvSpPr/>
            <p:nvPr/>
          </p:nvSpPr>
          <p:spPr>
            <a:xfrm>
              <a:off x="1000125" y="0"/>
              <a:ext cx="838200" cy="219000"/>
            </a:xfrm>
            <a:prstGeom prst="rect">
              <a:avLst/>
            </a:prstGeom>
            <a:solidFill>
              <a:srgbClr val="EE675E"/>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7" name="Google Shape;27;p15"/>
            <p:cNvSpPr/>
            <p:nvPr/>
          </p:nvSpPr>
          <p:spPr>
            <a:xfrm>
              <a:off x="1838325" y="0"/>
              <a:ext cx="714300" cy="219000"/>
            </a:xfrm>
            <a:prstGeom prst="rect">
              <a:avLst/>
            </a:prstGeom>
            <a:solidFill>
              <a:srgbClr val="8DCCE5"/>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8" name="Google Shape;28;p15"/>
            <p:cNvSpPr/>
            <p:nvPr/>
          </p:nvSpPr>
          <p:spPr>
            <a:xfrm>
              <a:off x="2552701" y="0"/>
              <a:ext cx="409500" cy="219000"/>
            </a:xfrm>
            <a:prstGeom prst="rect">
              <a:avLst/>
            </a:prstGeom>
            <a:solidFill>
              <a:srgbClr val="B897A0"/>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9" name="Google Shape;29;p15"/>
            <p:cNvSpPr/>
            <p:nvPr/>
          </p:nvSpPr>
          <p:spPr>
            <a:xfrm>
              <a:off x="2961789" y="0"/>
              <a:ext cx="714900" cy="219000"/>
            </a:xfrm>
            <a:prstGeom prst="rect">
              <a:avLst/>
            </a:prstGeom>
            <a:solidFill>
              <a:srgbClr val="3E3D43"/>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0" name="Google Shape;30;p15"/>
            <p:cNvSpPr/>
            <p:nvPr/>
          </p:nvSpPr>
          <p:spPr>
            <a:xfrm>
              <a:off x="3676650" y="0"/>
              <a:ext cx="276300" cy="219000"/>
            </a:xfrm>
            <a:prstGeom prst="rect">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1" name="Google Shape;31;p15"/>
            <p:cNvSpPr/>
            <p:nvPr/>
          </p:nvSpPr>
          <p:spPr>
            <a:xfrm>
              <a:off x="3952875" y="0"/>
              <a:ext cx="828600" cy="219000"/>
            </a:xfrm>
            <a:prstGeom prst="rect">
              <a:avLst/>
            </a:prstGeom>
            <a:solidFill>
              <a:srgbClr val="EE675E"/>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2" name="Google Shape;32;p15"/>
            <p:cNvSpPr/>
            <p:nvPr/>
          </p:nvSpPr>
          <p:spPr>
            <a:xfrm>
              <a:off x="4781551" y="0"/>
              <a:ext cx="742800" cy="219000"/>
            </a:xfrm>
            <a:prstGeom prst="rect">
              <a:avLst/>
            </a:prstGeom>
            <a:solidFill>
              <a:srgbClr val="F5D3CD"/>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3" name="Google Shape;33;p15"/>
            <p:cNvSpPr/>
            <p:nvPr/>
          </p:nvSpPr>
          <p:spPr>
            <a:xfrm>
              <a:off x="5524501" y="0"/>
              <a:ext cx="399000" cy="219000"/>
            </a:xfrm>
            <a:prstGeom prst="rect">
              <a:avLst/>
            </a:prstGeom>
            <a:solidFill>
              <a:srgbClr val="8DCCE5"/>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4" name="Google Shape;34;p15"/>
            <p:cNvSpPr/>
            <p:nvPr/>
          </p:nvSpPr>
          <p:spPr>
            <a:xfrm>
              <a:off x="5923580" y="0"/>
              <a:ext cx="714300" cy="219000"/>
            </a:xfrm>
            <a:prstGeom prst="rect">
              <a:avLst/>
            </a:prstGeom>
            <a:solidFill>
              <a:srgbClr val="E8E5CF"/>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5" name="Google Shape;35;p15"/>
            <p:cNvSpPr/>
            <p:nvPr/>
          </p:nvSpPr>
          <p:spPr>
            <a:xfrm>
              <a:off x="6637956" y="0"/>
              <a:ext cx="285900" cy="219000"/>
            </a:xfrm>
            <a:prstGeom prst="rect">
              <a:avLst/>
            </a:prstGeom>
            <a:solidFill>
              <a:srgbClr val="3E3D43"/>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6" name="Google Shape;36;p15"/>
            <p:cNvSpPr/>
            <p:nvPr/>
          </p:nvSpPr>
          <p:spPr>
            <a:xfrm>
              <a:off x="6923705" y="0"/>
              <a:ext cx="838200" cy="219000"/>
            </a:xfrm>
            <a:prstGeom prst="rect">
              <a:avLst/>
            </a:prstGeom>
            <a:solidFill>
              <a:srgbClr val="EE675E"/>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7" name="Google Shape;37;p15"/>
            <p:cNvSpPr/>
            <p:nvPr/>
          </p:nvSpPr>
          <p:spPr>
            <a:xfrm>
              <a:off x="7761905" y="0"/>
              <a:ext cx="714300" cy="219000"/>
            </a:xfrm>
            <a:prstGeom prst="rect">
              <a:avLst/>
            </a:prstGeom>
            <a:solidFill>
              <a:srgbClr val="8DCCE5"/>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8" name="Google Shape;38;p15"/>
            <p:cNvSpPr/>
            <p:nvPr/>
          </p:nvSpPr>
          <p:spPr>
            <a:xfrm>
              <a:off x="8476281" y="0"/>
              <a:ext cx="409500" cy="219000"/>
            </a:xfrm>
            <a:prstGeom prst="rect">
              <a:avLst/>
            </a:prstGeom>
            <a:solidFill>
              <a:srgbClr val="B897A0"/>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9" name="Google Shape;39;p15"/>
            <p:cNvSpPr/>
            <p:nvPr/>
          </p:nvSpPr>
          <p:spPr>
            <a:xfrm>
              <a:off x="8885369" y="0"/>
              <a:ext cx="714900" cy="219000"/>
            </a:xfrm>
            <a:prstGeom prst="rect">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grpSp>
      <p:sp>
        <p:nvSpPr>
          <p:cNvPr id="40" name="Google Shape;40;p15"/>
          <p:cNvSpPr/>
          <p:nvPr/>
        </p:nvSpPr>
        <p:spPr>
          <a:xfrm>
            <a:off x="816513" y="-229786"/>
            <a:ext cx="729600" cy="729600"/>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1" name="Google Shape;41;p15"/>
          <p:cNvSpPr/>
          <p:nvPr/>
        </p:nvSpPr>
        <p:spPr>
          <a:xfrm>
            <a:off x="-156406" y="3557252"/>
            <a:ext cx="325500" cy="325500"/>
          </a:xfrm>
          <a:prstGeom prst="ellipse">
            <a:avLst/>
          </a:prstGeom>
          <a:solidFill>
            <a:srgbClr val="B897A0"/>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pic>
        <p:nvPicPr>
          <p:cNvPr id="42" name="Google Shape;42;p15"/>
          <p:cNvPicPr preferRelativeResize="0"/>
          <p:nvPr/>
        </p:nvPicPr>
        <p:blipFill rotWithShape="1">
          <a:blip r:embed="rId2">
            <a:alphaModFix/>
          </a:blip>
          <a:srcRect/>
          <a:stretch/>
        </p:blipFill>
        <p:spPr>
          <a:xfrm>
            <a:off x="0" y="4911826"/>
            <a:ext cx="9144000" cy="24438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ítulo y objetos">
  <p:cSld name="Título y objetos">
    <p:spTree>
      <p:nvGrpSpPr>
        <p:cNvPr id="1" name="Shape 43"/>
        <p:cNvGrpSpPr/>
        <p:nvPr/>
      </p:nvGrpSpPr>
      <p:grpSpPr>
        <a:xfrm>
          <a:off x="0" y="0"/>
          <a:ext cx="0" cy="0"/>
          <a:chOff x="0" y="0"/>
          <a:chExt cx="0" cy="0"/>
        </a:xfrm>
      </p:grpSpPr>
      <p:sp>
        <p:nvSpPr>
          <p:cNvPr id="44" name="Google Shape;44;p16"/>
          <p:cNvSpPr/>
          <p:nvPr/>
        </p:nvSpPr>
        <p:spPr>
          <a:xfrm>
            <a:off x="8463112" y="2584097"/>
            <a:ext cx="1247100" cy="1247100"/>
          </a:xfrm>
          <a:prstGeom prst="ellipse">
            <a:avLst/>
          </a:prstGeom>
          <a:solidFill>
            <a:srgbClr val="8DCCE5"/>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5" name="Google Shape;45;p16"/>
          <p:cNvSpPr/>
          <p:nvPr/>
        </p:nvSpPr>
        <p:spPr>
          <a:xfrm>
            <a:off x="8292889" y="2769835"/>
            <a:ext cx="340500" cy="340500"/>
          </a:xfrm>
          <a:prstGeom prst="ellipse">
            <a:avLst/>
          </a:prstGeom>
          <a:solidFill>
            <a:srgbClr val="EE675E"/>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6" name="Google Shape;46;p16"/>
          <p:cNvSpPr/>
          <p:nvPr/>
        </p:nvSpPr>
        <p:spPr>
          <a:xfrm flipH="1">
            <a:off x="7659798" y="4011122"/>
            <a:ext cx="1486800" cy="1003800"/>
          </a:xfrm>
          <a:prstGeom prst="triangle">
            <a:avLst>
              <a:gd name="adj" fmla="val 0"/>
            </a:avLst>
          </a:prstGeom>
          <a:solidFill>
            <a:srgbClr val="3E3D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7" name="Google Shape;47;p16"/>
          <p:cNvSpPr/>
          <p:nvPr/>
        </p:nvSpPr>
        <p:spPr>
          <a:xfrm>
            <a:off x="0" y="4011122"/>
            <a:ext cx="1483800" cy="1003800"/>
          </a:xfrm>
          <a:prstGeom prst="triangle">
            <a:avLst>
              <a:gd name="adj" fmla="val 0"/>
            </a:avLst>
          </a:prstGeom>
          <a:solidFill>
            <a:srgbClr val="3E3D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nvGrpSpPr>
          <p:cNvPr id="48" name="Google Shape;48;p16"/>
          <p:cNvGrpSpPr/>
          <p:nvPr/>
        </p:nvGrpSpPr>
        <p:grpSpPr>
          <a:xfrm rot="10800000" flipH="1">
            <a:off x="1" y="5014968"/>
            <a:ext cx="9144256" cy="128531"/>
            <a:chOff x="0" y="0"/>
            <a:chExt cx="9600269" cy="219000"/>
          </a:xfrm>
        </p:grpSpPr>
        <p:sp>
          <p:nvSpPr>
            <p:cNvPr id="49" name="Google Shape;49;p16"/>
            <p:cNvSpPr/>
            <p:nvPr/>
          </p:nvSpPr>
          <p:spPr>
            <a:xfrm>
              <a:off x="0" y="0"/>
              <a:ext cx="714300" cy="219000"/>
            </a:xfrm>
            <a:prstGeom prst="rect">
              <a:avLst/>
            </a:prstGeom>
            <a:solidFill>
              <a:srgbClr val="E8E5CF"/>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50" name="Google Shape;50;p16"/>
            <p:cNvSpPr/>
            <p:nvPr/>
          </p:nvSpPr>
          <p:spPr>
            <a:xfrm>
              <a:off x="714376" y="0"/>
              <a:ext cx="285900" cy="219000"/>
            </a:xfrm>
            <a:prstGeom prst="rect">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51" name="Google Shape;51;p16"/>
            <p:cNvSpPr/>
            <p:nvPr/>
          </p:nvSpPr>
          <p:spPr>
            <a:xfrm>
              <a:off x="1000125" y="0"/>
              <a:ext cx="838200" cy="219000"/>
            </a:xfrm>
            <a:prstGeom prst="rect">
              <a:avLst/>
            </a:prstGeom>
            <a:solidFill>
              <a:srgbClr val="EE675E"/>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52" name="Google Shape;52;p16"/>
            <p:cNvSpPr/>
            <p:nvPr/>
          </p:nvSpPr>
          <p:spPr>
            <a:xfrm>
              <a:off x="1838325" y="0"/>
              <a:ext cx="714300" cy="219000"/>
            </a:xfrm>
            <a:prstGeom prst="rect">
              <a:avLst/>
            </a:prstGeom>
            <a:solidFill>
              <a:srgbClr val="8DCCE5"/>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53" name="Google Shape;53;p16"/>
            <p:cNvSpPr/>
            <p:nvPr/>
          </p:nvSpPr>
          <p:spPr>
            <a:xfrm>
              <a:off x="2552701" y="0"/>
              <a:ext cx="409500" cy="219000"/>
            </a:xfrm>
            <a:prstGeom prst="rect">
              <a:avLst/>
            </a:prstGeom>
            <a:solidFill>
              <a:srgbClr val="B897A0"/>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54" name="Google Shape;54;p16"/>
            <p:cNvSpPr/>
            <p:nvPr/>
          </p:nvSpPr>
          <p:spPr>
            <a:xfrm>
              <a:off x="2961789" y="0"/>
              <a:ext cx="714900" cy="219000"/>
            </a:xfrm>
            <a:prstGeom prst="rect">
              <a:avLst/>
            </a:prstGeom>
            <a:solidFill>
              <a:srgbClr val="3E3D43"/>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55" name="Google Shape;55;p16"/>
            <p:cNvSpPr/>
            <p:nvPr/>
          </p:nvSpPr>
          <p:spPr>
            <a:xfrm>
              <a:off x="3676650" y="0"/>
              <a:ext cx="276300" cy="219000"/>
            </a:xfrm>
            <a:prstGeom prst="rect">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56" name="Google Shape;56;p16"/>
            <p:cNvSpPr/>
            <p:nvPr/>
          </p:nvSpPr>
          <p:spPr>
            <a:xfrm>
              <a:off x="3952875" y="0"/>
              <a:ext cx="828600" cy="219000"/>
            </a:xfrm>
            <a:prstGeom prst="rect">
              <a:avLst/>
            </a:prstGeom>
            <a:solidFill>
              <a:srgbClr val="EE675E"/>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57" name="Google Shape;57;p16"/>
            <p:cNvSpPr/>
            <p:nvPr/>
          </p:nvSpPr>
          <p:spPr>
            <a:xfrm>
              <a:off x="4781551" y="0"/>
              <a:ext cx="742800" cy="219000"/>
            </a:xfrm>
            <a:prstGeom prst="rect">
              <a:avLst/>
            </a:prstGeom>
            <a:solidFill>
              <a:srgbClr val="F5D3CD"/>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58" name="Google Shape;58;p16"/>
            <p:cNvSpPr/>
            <p:nvPr/>
          </p:nvSpPr>
          <p:spPr>
            <a:xfrm>
              <a:off x="5524501" y="0"/>
              <a:ext cx="399000" cy="219000"/>
            </a:xfrm>
            <a:prstGeom prst="rect">
              <a:avLst/>
            </a:prstGeom>
            <a:solidFill>
              <a:srgbClr val="8DCCE5"/>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59" name="Google Shape;59;p16"/>
            <p:cNvSpPr/>
            <p:nvPr/>
          </p:nvSpPr>
          <p:spPr>
            <a:xfrm>
              <a:off x="5923580" y="0"/>
              <a:ext cx="714300" cy="219000"/>
            </a:xfrm>
            <a:prstGeom prst="rect">
              <a:avLst/>
            </a:prstGeom>
            <a:solidFill>
              <a:srgbClr val="E8E5CF"/>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60" name="Google Shape;60;p16"/>
            <p:cNvSpPr/>
            <p:nvPr/>
          </p:nvSpPr>
          <p:spPr>
            <a:xfrm>
              <a:off x="6637956" y="0"/>
              <a:ext cx="285900" cy="219000"/>
            </a:xfrm>
            <a:prstGeom prst="rect">
              <a:avLst/>
            </a:prstGeom>
            <a:solidFill>
              <a:srgbClr val="3E3D43"/>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61" name="Google Shape;61;p16"/>
            <p:cNvSpPr/>
            <p:nvPr/>
          </p:nvSpPr>
          <p:spPr>
            <a:xfrm>
              <a:off x="6923705" y="0"/>
              <a:ext cx="838200" cy="219000"/>
            </a:xfrm>
            <a:prstGeom prst="rect">
              <a:avLst/>
            </a:prstGeom>
            <a:solidFill>
              <a:srgbClr val="EE675E"/>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62" name="Google Shape;62;p16"/>
            <p:cNvSpPr/>
            <p:nvPr/>
          </p:nvSpPr>
          <p:spPr>
            <a:xfrm>
              <a:off x="7761905" y="0"/>
              <a:ext cx="714300" cy="219000"/>
            </a:xfrm>
            <a:prstGeom prst="rect">
              <a:avLst/>
            </a:prstGeom>
            <a:solidFill>
              <a:srgbClr val="8DCCE5"/>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63" name="Google Shape;63;p16"/>
            <p:cNvSpPr/>
            <p:nvPr/>
          </p:nvSpPr>
          <p:spPr>
            <a:xfrm>
              <a:off x="8476281" y="0"/>
              <a:ext cx="409500" cy="219000"/>
            </a:xfrm>
            <a:prstGeom prst="rect">
              <a:avLst/>
            </a:prstGeom>
            <a:solidFill>
              <a:srgbClr val="B897A0"/>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64" name="Google Shape;64;p16"/>
            <p:cNvSpPr/>
            <p:nvPr/>
          </p:nvSpPr>
          <p:spPr>
            <a:xfrm>
              <a:off x="8885369" y="0"/>
              <a:ext cx="714900" cy="219000"/>
            </a:xfrm>
            <a:prstGeom prst="rect">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grpSp>
      <p:sp>
        <p:nvSpPr>
          <p:cNvPr id="65" name="Google Shape;65;p16"/>
          <p:cNvSpPr/>
          <p:nvPr/>
        </p:nvSpPr>
        <p:spPr>
          <a:xfrm>
            <a:off x="207827" y="258756"/>
            <a:ext cx="729600" cy="729600"/>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66" name="Google Shape;66;p16"/>
          <p:cNvSpPr/>
          <p:nvPr/>
        </p:nvSpPr>
        <p:spPr>
          <a:xfrm>
            <a:off x="-156406" y="3557252"/>
            <a:ext cx="325500" cy="325500"/>
          </a:xfrm>
          <a:prstGeom prst="ellipse">
            <a:avLst/>
          </a:prstGeom>
          <a:solidFill>
            <a:srgbClr val="B897A0"/>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pic>
        <p:nvPicPr>
          <p:cNvPr id="67" name="Google Shape;67;p16"/>
          <p:cNvPicPr preferRelativeResize="0"/>
          <p:nvPr/>
        </p:nvPicPr>
        <p:blipFill rotWithShape="1">
          <a:blip r:embed="rId2">
            <a:alphaModFix/>
          </a:blip>
          <a:srcRect/>
          <a:stretch/>
        </p:blipFill>
        <p:spPr>
          <a:xfrm>
            <a:off x="8273678" y="4613563"/>
            <a:ext cx="806114" cy="221266"/>
          </a:xfrm>
          <a:prstGeom prst="rect">
            <a:avLst/>
          </a:prstGeom>
          <a:noFill/>
          <a:ln>
            <a:noFill/>
          </a:ln>
        </p:spPr>
      </p:pic>
      <p:pic>
        <p:nvPicPr>
          <p:cNvPr id="68" name="Google Shape;68;p16"/>
          <p:cNvPicPr preferRelativeResize="0"/>
          <p:nvPr/>
        </p:nvPicPr>
        <p:blipFill rotWithShape="1">
          <a:blip r:embed="rId3">
            <a:alphaModFix/>
          </a:blip>
          <a:srcRect/>
          <a:stretch/>
        </p:blipFill>
        <p:spPr>
          <a:xfrm>
            <a:off x="78313" y="4471988"/>
            <a:ext cx="652955" cy="421473"/>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69"/>
        <p:cNvGrpSpPr/>
        <p:nvPr/>
      </p:nvGrpSpPr>
      <p:grpSpPr>
        <a:xfrm>
          <a:off x="0" y="0"/>
          <a:ext cx="0" cy="0"/>
          <a:chOff x="0" y="0"/>
          <a:chExt cx="0" cy="0"/>
        </a:xfrm>
      </p:grpSpPr>
      <p:sp>
        <p:nvSpPr>
          <p:cNvPr id="70" name="Google Shape;70;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1" name="Google Shape;71;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72" name="Google Shape;72;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3" name="Google Shape;73;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4" name="Google Shape;74;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grpSp>
        <p:nvGrpSpPr>
          <p:cNvPr id="75" name="Google Shape;75;p17"/>
          <p:cNvGrpSpPr/>
          <p:nvPr/>
        </p:nvGrpSpPr>
        <p:grpSpPr>
          <a:xfrm rot="10800000" flipH="1">
            <a:off x="1" y="5014968"/>
            <a:ext cx="9144256" cy="128531"/>
            <a:chOff x="0" y="0"/>
            <a:chExt cx="9600269" cy="219000"/>
          </a:xfrm>
        </p:grpSpPr>
        <p:sp>
          <p:nvSpPr>
            <p:cNvPr id="76" name="Google Shape;76;p17"/>
            <p:cNvSpPr/>
            <p:nvPr/>
          </p:nvSpPr>
          <p:spPr>
            <a:xfrm>
              <a:off x="0" y="0"/>
              <a:ext cx="714300" cy="219000"/>
            </a:xfrm>
            <a:prstGeom prst="rect">
              <a:avLst/>
            </a:prstGeom>
            <a:solidFill>
              <a:srgbClr val="E8E5CF"/>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77" name="Google Shape;77;p17"/>
            <p:cNvSpPr/>
            <p:nvPr/>
          </p:nvSpPr>
          <p:spPr>
            <a:xfrm>
              <a:off x="714376" y="0"/>
              <a:ext cx="285900" cy="219000"/>
            </a:xfrm>
            <a:prstGeom prst="rect">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78" name="Google Shape;78;p17"/>
            <p:cNvSpPr/>
            <p:nvPr/>
          </p:nvSpPr>
          <p:spPr>
            <a:xfrm>
              <a:off x="1000125" y="0"/>
              <a:ext cx="838200" cy="219000"/>
            </a:xfrm>
            <a:prstGeom prst="rect">
              <a:avLst/>
            </a:prstGeom>
            <a:solidFill>
              <a:srgbClr val="EE675E"/>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79" name="Google Shape;79;p17"/>
            <p:cNvSpPr/>
            <p:nvPr/>
          </p:nvSpPr>
          <p:spPr>
            <a:xfrm>
              <a:off x="1838325" y="0"/>
              <a:ext cx="714300" cy="219000"/>
            </a:xfrm>
            <a:prstGeom prst="rect">
              <a:avLst/>
            </a:prstGeom>
            <a:solidFill>
              <a:srgbClr val="8DCCE5"/>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0" name="Google Shape;80;p17"/>
            <p:cNvSpPr/>
            <p:nvPr/>
          </p:nvSpPr>
          <p:spPr>
            <a:xfrm>
              <a:off x="2552701" y="0"/>
              <a:ext cx="409500" cy="219000"/>
            </a:xfrm>
            <a:prstGeom prst="rect">
              <a:avLst/>
            </a:prstGeom>
            <a:solidFill>
              <a:srgbClr val="B897A0"/>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1" name="Google Shape;81;p17"/>
            <p:cNvSpPr/>
            <p:nvPr/>
          </p:nvSpPr>
          <p:spPr>
            <a:xfrm>
              <a:off x="2961789" y="0"/>
              <a:ext cx="714900" cy="219000"/>
            </a:xfrm>
            <a:prstGeom prst="rect">
              <a:avLst/>
            </a:prstGeom>
            <a:solidFill>
              <a:srgbClr val="3E3D43"/>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2" name="Google Shape;82;p17"/>
            <p:cNvSpPr/>
            <p:nvPr/>
          </p:nvSpPr>
          <p:spPr>
            <a:xfrm>
              <a:off x="3676650" y="0"/>
              <a:ext cx="276300" cy="219000"/>
            </a:xfrm>
            <a:prstGeom prst="rect">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3" name="Google Shape;83;p17"/>
            <p:cNvSpPr/>
            <p:nvPr/>
          </p:nvSpPr>
          <p:spPr>
            <a:xfrm>
              <a:off x="3952875" y="0"/>
              <a:ext cx="828600" cy="219000"/>
            </a:xfrm>
            <a:prstGeom prst="rect">
              <a:avLst/>
            </a:prstGeom>
            <a:solidFill>
              <a:srgbClr val="EE675E"/>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4" name="Google Shape;84;p17"/>
            <p:cNvSpPr/>
            <p:nvPr/>
          </p:nvSpPr>
          <p:spPr>
            <a:xfrm>
              <a:off x="4781551" y="0"/>
              <a:ext cx="742800" cy="219000"/>
            </a:xfrm>
            <a:prstGeom prst="rect">
              <a:avLst/>
            </a:prstGeom>
            <a:solidFill>
              <a:srgbClr val="F5D3CD"/>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5" name="Google Shape;85;p17"/>
            <p:cNvSpPr/>
            <p:nvPr/>
          </p:nvSpPr>
          <p:spPr>
            <a:xfrm>
              <a:off x="5524501" y="0"/>
              <a:ext cx="399000" cy="219000"/>
            </a:xfrm>
            <a:prstGeom prst="rect">
              <a:avLst/>
            </a:prstGeom>
            <a:solidFill>
              <a:srgbClr val="8DCCE5"/>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6" name="Google Shape;86;p17"/>
            <p:cNvSpPr/>
            <p:nvPr/>
          </p:nvSpPr>
          <p:spPr>
            <a:xfrm>
              <a:off x="5923580" y="0"/>
              <a:ext cx="714300" cy="219000"/>
            </a:xfrm>
            <a:prstGeom prst="rect">
              <a:avLst/>
            </a:prstGeom>
            <a:solidFill>
              <a:srgbClr val="E8E5CF"/>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7" name="Google Shape;87;p17"/>
            <p:cNvSpPr/>
            <p:nvPr/>
          </p:nvSpPr>
          <p:spPr>
            <a:xfrm>
              <a:off x="6637956" y="0"/>
              <a:ext cx="285900" cy="219000"/>
            </a:xfrm>
            <a:prstGeom prst="rect">
              <a:avLst/>
            </a:prstGeom>
            <a:solidFill>
              <a:srgbClr val="3E3D43"/>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8" name="Google Shape;88;p17"/>
            <p:cNvSpPr/>
            <p:nvPr/>
          </p:nvSpPr>
          <p:spPr>
            <a:xfrm>
              <a:off x="6923705" y="0"/>
              <a:ext cx="838200" cy="219000"/>
            </a:xfrm>
            <a:prstGeom prst="rect">
              <a:avLst/>
            </a:prstGeom>
            <a:solidFill>
              <a:srgbClr val="EE675E"/>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9" name="Google Shape;89;p17"/>
            <p:cNvSpPr/>
            <p:nvPr/>
          </p:nvSpPr>
          <p:spPr>
            <a:xfrm>
              <a:off x="7761905" y="0"/>
              <a:ext cx="714300" cy="219000"/>
            </a:xfrm>
            <a:prstGeom prst="rect">
              <a:avLst/>
            </a:prstGeom>
            <a:solidFill>
              <a:srgbClr val="8DCCE5"/>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90" name="Google Shape;90;p17"/>
            <p:cNvSpPr/>
            <p:nvPr/>
          </p:nvSpPr>
          <p:spPr>
            <a:xfrm>
              <a:off x="8476281" y="0"/>
              <a:ext cx="409500" cy="219000"/>
            </a:xfrm>
            <a:prstGeom prst="rect">
              <a:avLst/>
            </a:prstGeom>
            <a:solidFill>
              <a:srgbClr val="B897A0"/>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91" name="Google Shape;91;p17"/>
            <p:cNvSpPr/>
            <p:nvPr/>
          </p:nvSpPr>
          <p:spPr>
            <a:xfrm>
              <a:off x="8885369" y="0"/>
              <a:ext cx="714900" cy="219000"/>
            </a:xfrm>
            <a:prstGeom prst="rect">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92"/>
        <p:cNvGrpSpPr/>
        <p:nvPr/>
      </p:nvGrpSpPr>
      <p:grpSpPr>
        <a:xfrm>
          <a:off x="0" y="0"/>
          <a:ext cx="0" cy="0"/>
          <a:chOff x="0" y="0"/>
          <a:chExt cx="0" cy="0"/>
        </a:xfrm>
      </p:grpSpPr>
      <p:sp>
        <p:nvSpPr>
          <p:cNvPr id="93" name="Google Shape;93;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4" name="Google Shape;94;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95" name="Google Shape;95;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96" name="Google Shape;96;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7" name="Google Shape;97;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8" name="Google Shape;98;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99"/>
        <p:cNvGrpSpPr/>
        <p:nvPr/>
      </p:nvGrpSpPr>
      <p:grpSpPr>
        <a:xfrm>
          <a:off x="0" y="0"/>
          <a:ext cx="0" cy="0"/>
          <a:chOff x="0" y="0"/>
          <a:chExt cx="0" cy="0"/>
        </a:xfrm>
      </p:grpSpPr>
      <p:sp>
        <p:nvSpPr>
          <p:cNvPr id="100" name="Google Shape;100;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1" name="Google Shape;101;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102" name="Google Shape;102;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03" name="Google Shape;103;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104" name="Google Shape;104;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05" name="Google Shape;105;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6" name="Google Shape;106;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7" name="Google Shape;107;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108"/>
        <p:cNvGrpSpPr/>
        <p:nvPr/>
      </p:nvGrpSpPr>
      <p:grpSpPr>
        <a:xfrm>
          <a:off x="0" y="0"/>
          <a:ext cx="0" cy="0"/>
          <a:chOff x="0" y="0"/>
          <a:chExt cx="0" cy="0"/>
        </a:xfrm>
      </p:grpSpPr>
      <p:sp>
        <p:nvSpPr>
          <p:cNvPr id="109" name="Google Shape;10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10" name="Google Shape;110;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11" name="Google Shape;111;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12" name="Google Shape;112;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113"/>
        <p:cNvGrpSpPr/>
        <p:nvPr/>
      </p:nvGrpSpPr>
      <p:grpSpPr>
        <a:xfrm>
          <a:off x="0" y="0"/>
          <a:ext cx="0" cy="0"/>
          <a:chOff x="0" y="0"/>
          <a:chExt cx="0" cy="0"/>
        </a:xfrm>
      </p:grpSpPr>
      <p:sp>
        <p:nvSpPr>
          <p:cNvPr id="114" name="Google Shape;114;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15" name="Google Shape;115;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116" name="Google Shape;116;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17" name="Google Shape;117;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18" name="Google Shape;118;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19" name="Google Shape;119;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120"/>
        <p:cNvGrpSpPr/>
        <p:nvPr/>
      </p:nvGrpSpPr>
      <p:grpSpPr>
        <a:xfrm>
          <a:off x="0" y="0"/>
          <a:ext cx="0" cy="0"/>
          <a:chOff x="0" y="0"/>
          <a:chExt cx="0" cy="0"/>
        </a:xfrm>
      </p:grpSpPr>
      <p:sp>
        <p:nvSpPr>
          <p:cNvPr id="121" name="Google Shape;121;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22" name="Google Shape;122;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23" name="Google Shape;123;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124" name="Google Shape;124;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25" name="Google Shape;125;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26" name="Google Shape;126;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MX"/>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41.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45.jpg"/><Relationship Id="rId5" Type="http://schemas.openxmlformats.org/officeDocument/2006/relationships/image" Target="../media/image44.jpg"/><Relationship Id="rId4" Type="http://schemas.openxmlformats.org/officeDocument/2006/relationships/image" Target="../media/image43.jpg"/></Relationships>
</file>

<file path=ppt/slides/_rels/slide1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49.jpg"/><Relationship Id="rId5" Type="http://schemas.openxmlformats.org/officeDocument/2006/relationships/image" Target="../media/image48.jpg"/><Relationship Id="rId4" Type="http://schemas.openxmlformats.org/officeDocument/2006/relationships/image" Target="../media/image47.jpg"/></Relationships>
</file>

<file path=ppt/slides/_rels/slide17.xml.rels><?xml version="1.0" encoding="UTF-8" standalone="yes"?>
<Relationships xmlns="http://schemas.openxmlformats.org/package/2006/relationships"><Relationship Id="rId3" Type="http://schemas.openxmlformats.org/officeDocument/2006/relationships/image" Target="../media/image50.jpg"/><Relationship Id="rId7" Type="http://schemas.openxmlformats.org/officeDocument/2006/relationships/image" Target="../media/image54.jp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53.jpg"/><Relationship Id="rId5" Type="http://schemas.openxmlformats.org/officeDocument/2006/relationships/image" Target="../media/image52.jpg"/><Relationship Id="rId4" Type="http://schemas.openxmlformats.org/officeDocument/2006/relationships/image" Target="../media/image51.jpg"/></Relationships>
</file>

<file path=ppt/slides/_rels/slide18.xml.rels><?xml version="1.0" encoding="UTF-8" standalone="yes"?>
<Relationships xmlns="http://schemas.openxmlformats.org/package/2006/relationships"><Relationship Id="rId3" Type="http://schemas.openxmlformats.org/officeDocument/2006/relationships/image" Target="../media/image55.jpg"/><Relationship Id="rId7" Type="http://schemas.openxmlformats.org/officeDocument/2006/relationships/image" Target="../media/image59.jp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6.jpg"/></Relationships>
</file>

<file path=ppt/slides/_rels/slide19.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61.jp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67.jpg"/><Relationship Id="rId3" Type="http://schemas.openxmlformats.org/officeDocument/2006/relationships/image" Target="../media/image62.jpg"/><Relationship Id="rId7" Type="http://schemas.openxmlformats.org/officeDocument/2006/relationships/image" Target="../media/image66.jp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65.jpg"/><Relationship Id="rId11" Type="http://schemas.openxmlformats.org/officeDocument/2006/relationships/image" Target="../media/image70.png"/><Relationship Id="rId5" Type="http://schemas.openxmlformats.org/officeDocument/2006/relationships/image" Target="../media/image64.jpg"/><Relationship Id="rId10" Type="http://schemas.openxmlformats.org/officeDocument/2006/relationships/image" Target="../media/image69.jpg"/><Relationship Id="rId4" Type="http://schemas.openxmlformats.org/officeDocument/2006/relationships/image" Target="../media/image63.jpg"/><Relationship Id="rId9" Type="http://schemas.openxmlformats.org/officeDocument/2006/relationships/image" Target="../media/image68.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72.jp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80.jpg"/></Relationships>
</file>

<file path=ppt/slides/_rels/slide29.xml.rels><?xml version="1.0" encoding="UTF-8" standalone="yes"?>
<Relationships xmlns="http://schemas.openxmlformats.org/package/2006/relationships"><Relationship Id="rId3" Type="http://schemas.openxmlformats.org/officeDocument/2006/relationships/image" Target="../media/image82.jpeg"/><Relationship Id="rId7" Type="http://schemas.openxmlformats.org/officeDocument/2006/relationships/image" Target="../media/image86.jpeg"/><Relationship Id="rId2" Type="http://schemas.openxmlformats.org/officeDocument/2006/relationships/image" Target="../media/image81.jpg"/><Relationship Id="rId1" Type="http://schemas.openxmlformats.org/officeDocument/2006/relationships/slideLayout" Target="../slideLayouts/slideLayout2.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92.jpg"/><Relationship Id="rId3" Type="http://schemas.openxmlformats.org/officeDocument/2006/relationships/image" Target="../media/image87.jpg"/><Relationship Id="rId7" Type="http://schemas.openxmlformats.org/officeDocument/2006/relationships/image" Target="../media/image91.jp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90.jpg"/><Relationship Id="rId5" Type="http://schemas.openxmlformats.org/officeDocument/2006/relationships/image" Target="../media/image89.jpg"/><Relationship Id="rId4" Type="http://schemas.openxmlformats.org/officeDocument/2006/relationships/image" Target="../media/image88.jpg"/></Relationships>
</file>

<file path=ppt/slides/_rels/slide31.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3.png"/><Relationship Id="rId7" Type="http://schemas.openxmlformats.org/officeDocument/2006/relationships/image" Target="../media/image97.jp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96.jpg"/><Relationship Id="rId5" Type="http://schemas.openxmlformats.org/officeDocument/2006/relationships/image" Target="../media/image95.jpg"/><Relationship Id="rId4" Type="http://schemas.openxmlformats.org/officeDocument/2006/relationships/image" Target="../media/image94.png"/></Relationships>
</file>

<file path=ppt/slides/_rels/slide32.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image" Target="../media/image99.png"/><Relationship Id="rId7" Type="http://schemas.openxmlformats.org/officeDocument/2006/relationships/image" Target="../media/image103.jp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33.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3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13.png"/><Relationship Id="rId4" Type="http://schemas.openxmlformats.org/officeDocument/2006/relationships/image" Target="../media/image112.png"/></Relationships>
</file>

<file path=ppt/slides/_rels/slide3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
          <p:cNvSpPr/>
          <p:nvPr/>
        </p:nvSpPr>
        <p:spPr>
          <a:xfrm>
            <a:off x="0" y="0"/>
            <a:ext cx="9144000" cy="5143500"/>
          </a:xfrm>
          <a:prstGeom prst="rect">
            <a:avLst/>
          </a:prstGeom>
          <a:solidFill>
            <a:srgbClr val="8DCCE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6" name="Google Shape;166;p1"/>
          <p:cNvSpPr/>
          <p:nvPr/>
        </p:nvSpPr>
        <p:spPr>
          <a:xfrm>
            <a:off x="1685030" y="1197879"/>
            <a:ext cx="2697189" cy="2697189"/>
          </a:xfrm>
          <a:prstGeom prst="ellipse">
            <a:avLst/>
          </a:prstGeom>
          <a:noFill/>
          <a:ln w="1905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67" name="Google Shape;167;p1"/>
          <p:cNvSpPr/>
          <p:nvPr/>
        </p:nvSpPr>
        <p:spPr>
          <a:xfrm>
            <a:off x="5290541" y="1821926"/>
            <a:ext cx="304800" cy="304800"/>
          </a:xfrm>
          <a:prstGeom prst="ellipse">
            <a:avLst/>
          </a:prstGeom>
          <a:solidFill>
            <a:srgbClr val="EE675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168" name="Google Shape;168;p1"/>
          <p:cNvGrpSpPr/>
          <p:nvPr/>
        </p:nvGrpSpPr>
        <p:grpSpPr>
          <a:xfrm>
            <a:off x="7570073" y="2651658"/>
            <a:ext cx="2266568" cy="2080905"/>
            <a:chOff x="7408148" y="2836219"/>
            <a:chExt cx="2096666" cy="1924920"/>
          </a:xfrm>
        </p:grpSpPr>
        <p:sp>
          <p:nvSpPr>
            <p:cNvPr id="169" name="Google Shape;169;p1"/>
            <p:cNvSpPr/>
            <p:nvPr/>
          </p:nvSpPr>
          <p:spPr>
            <a:xfrm>
              <a:off x="7579894" y="2836219"/>
              <a:ext cx="1924920" cy="1924920"/>
            </a:xfrm>
            <a:prstGeom prst="ellipse">
              <a:avLst/>
            </a:prstGeom>
            <a:solidFill>
              <a:srgbClr val="EE675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70" name="Google Shape;170;p1"/>
            <p:cNvSpPr/>
            <p:nvPr/>
          </p:nvSpPr>
          <p:spPr>
            <a:xfrm>
              <a:off x="7408148" y="3403436"/>
              <a:ext cx="304800" cy="304800"/>
            </a:xfrm>
            <a:prstGeom prst="ellipse">
              <a:avLst/>
            </a:prstGeom>
            <a:solidFill>
              <a:srgbClr val="FFCC6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B897A0"/>
                </a:solidFill>
                <a:latin typeface="Arial"/>
                <a:ea typeface="Arial"/>
                <a:cs typeface="Arial"/>
                <a:sym typeface="Arial"/>
              </a:endParaRPr>
            </a:p>
          </p:txBody>
        </p:sp>
      </p:grpSp>
      <p:grpSp>
        <p:nvGrpSpPr>
          <p:cNvPr id="171" name="Google Shape;171;p1"/>
          <p:cNvGrpSpPr/>
          <p:nvPr/>
        </p:nvGrpSpPr>
        <p:grpSpPr>
          <a:xfrm>
            <a:off x="-356811" y="3412244"/>
            <a:ext cx="2406170" cy="2406170"/>
            <a:chOff x="244965" y="3893494"/>
            <a:chExt cx="1924920" cy="1924920"/>
          </a:xfrm>
        </p:grpSpPr>
        <p:sp>
          <p:nvSpPr>
            <p:cNvPr id="172" name="Google Shape;172;p1"/>
            <p:cNvSpPr/>
            <p:nvPr/>
          </p:nvSpPr>
          <p:spPr>
            <a:xfrm>
              <a:off x="244965" y="3893494"/>
              <a:ext cx="1924920" cy="1924920"/>
            </a:xfrm>
            <a:prstGeom prst="ellipse">
              <a:avLst/>
            </a:prstGeom>
            <a:solidFill>
              <a:srgbClr val="B897A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73" name="Google Shape;173;p1"/>
            <p:cNvSpPr/>
            <p:nvPr/>
          </p:nvSpPr>
          <p:spPr>
            <a:xfrm>
              <a:off x="1939023" y="4220049"/>
              <a:ext cx="230862" cy="230862"/>
            </a:xfrm>
            <a:prstGeom prst="ellipse">
              <a:avLst/>
            </a:prstGeom>
            <a:solidFill>
              <a:srgbClr val="FFCC6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B897A0"/>
                </a:solidFill>
                <a:latin typeface="Arial"/>
                <a:ea typeface="Arial"/>
                <a:cs typeface="Arial"/>
                <a:sym typeface="Arial"/>
              </a:endParaRPr>
            </a:p>
          </p:txBody>
        </p:sp>
      </p:grpSp>
      <p:sp>
        <p:nvSpPr>
          <p:cNvPr id="174" name="Google Shape;174;p1"/>
          <p:cNvSpPr/>
          <p:nvPr/>
        </p:nvSpPr>
        <p:spPr>
          <a:xfrm>
            <a:off x="404502" y="425010"/>
            <a:ext cx="883544" cy="883544"/>
          </a:xfrm>
          <a:prstGeom prst="ellipse">
            <a:avLst/>
          </a:prstGeom>
          <a:noFill/>
          <a:ln w="1905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75" name="Google Shape;175;p1"/>
          <p:cNvSpPr/>
          <p:nvPr/>
        </p:nvSpPr>
        <p:spPr>
          <a:xfrm>
            <a:off x="4900757" y="4008257"/>
            <a:ext cx="557068" cy="557068"/>
          </a:xfrm>
          <a:prstGeom prst="ellipse">
            <a:avLst/>
          </a:prstGeom>
          <a:noFill/>
          <a:ln w="1905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76" name="Google Shape;176;p1"/>
          <p:cNvSpPr/>
          <p:nvPr/>
        </p:nvSpPr>
        <p:spPr>
          <a:xfrm>
            <a:off x="6307216" y="321582"/>
            <a:ext cx="1702490" cy="1702490"/>
          </a:xfrm>
          <a:prstGeom prst="ellipse">
            <a:avLst/>
          </a:prstGeom>
          <a:noFill/>
          <a:ln w="1905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77" name="Google Shape;177;p1"/>
          <p:cNvSpPr/>
          <p:nvPr/>
        </p:nvSpPr>
        <p:spPr>
          <a:xfrm>
            <a:off x="8411457" y="2053686"/>
            <a:ext cx="374070" cy="374070"/>
          </a:xfrm>
          <a:prstGeom prst="ellipse">
            <a:avLst/>
          </a:prstGeom>
          <a:noFill/>
          <a:ln w="1905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78" name="Google Shape;178;p1"/>
          <p:cNvPicPr preferRelativeResize="0"/>
          <p:nvPr/>
        </p:nvPicPr>
        <p:blipFill rotWithShape="1">
          <a:blip r:embed="rId3">
            <a:alphaModFix/>
          </a:blip>
          <a:srcRect/>
          <a:stretch/>
        </p:blipFill>
        <p:spPr>
          <a:xfrm>
            <a:off x="0" y="4904222"/>
            <a:ext cx="9144000" cy="244383"/>
          </a:xfrm>
          <a:prstGeom prst="rect">
            <a:avLst/>
          </a:prstGeom>
          <a:noFill/>
          <a:ln>
            <a:noFill/>
          </a:ln>
        </p:spPr>
      </p:pic>
      <p:pic>
        <p:nvPicPr>
          <p:cNvPr id="179" name="Google Shape;179;p1"/>
          <p:cNvPicPr preferRelativeResize="0"/>
          <p:nvPr/>
        </p:nvPicPr>
        <p:blipFill rotWithShape="1">
          <a:blip r:embed="rId4">
            <a:alphaModFix/>
          </a:blip>
          <a:srcRect/>
          <a:stretch/>
        </p:blipFill>
        <p:spPr>
          <a:xfrm>
            <a:off x="2671290" y="2212555"/>
            <a:ext cx="3832374" cy="1049652"/>
          </a:xfrm>
          <a:prstGeom prst="rect">
            <a:avLst/>
          </a:prstGeom>
          <a:noFill/>
          <a:ln>
            <a:noFill/>
          </a:ln>
        </p:spPr>
      </p:pic>
      <p:sp>
        <p:nvSpPr>
          <p:cNvPr id="180" name="Google Shape;180;p1"/>
          <p:cNvSpPr/>
          <p:nvPr/>
        </p:nvSpPr>
        <p:spPr>
          <a:xfrm>
            <a:off x="3806893" y="188725"/>
            <a:ext cx="966239" cy="966239"/>
          </a:xfrm>
          <a:prstGeom prst="ellipse">
            <a:avLst/>
          </a:prstGeom>
          <a:solidFill>
            <a:srgbClr val="E8E5C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E8E5CF"/>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pic>
        <p:nvPicPr>
          <p:cNvPr id="314" name="Google Shape;314;p10"/>
          <p:cNvPicPr preferRelativeResize="0"/>
          <p:nvPr/>
        </p:nvPicPr>
        <p:blipFill rotWithShape="1">
          <a:blip r:embed="rId3">
            <a:alphaModFix/>
          </a:blip>
          <a:srcRect l="19049" t="26073" r="19535" b="11321"/>
          <a:stretch/>
        </p:blipFill>
        <p:spPr>
          <a:xfrm>
            <a:off x="965949" y="961909"/>
            <a:ext cx="4649281" cy="2962391"/>
          </a:xfrm>
          <a:prstGeom prst="rect">
            <a:avLst/>
          </a:prstGeom>
          <a:noFill/>
          <a:ln>
            <a:noFill/>
          </a:ln>
        </p:spPr>
      </p:pic>
      <p:pic>
        <p:nvPicPr>
          <p:cNvPr id="315" name="Google Shape;315;p10"/>
          <p:cNvPicPr preferRelativeResize="0"/>
          <p:nvPr/>
        </p:nvPicPr>
        <p:blipFill rotWithShape="1">
          <a:blip r:embed="rId4">
            <a:alphaModFix/>
          </a:blip>
          <a:srcRect l="16717" t="-1" r="32676" b="2779"/>
          <a:stretch/>
        </p:blipFill>
        <p:spPr>
          <a:xfrm>
            <a:off x="5744770" y="1034420"/>
            <a:ext cx="2406800" cy="288988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11"/>
          <p:cNvSpPr/>
          <p:nvPr/>
        </p:nvSpPr>
        <p:spPr>
          <a:xfrm>
            <a:off x="-150" y="0"/>
            <a:ext cx="9144300" cy="4912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21" name="Google Shape;321;p11"/>
          <p:cNvPicPr preferRelativeResize="0"/>
          <p:nvPr/>
        </p:nvPicPr>
        <p:blipFill rotWithShape="1">
          <a:blip r:embed="rId3">
            <a:alphaModFix/>
          </a:blip>
          <a:srcRect/>
          <a:stretch/>
        </p:blipFill>
        <p:spPr>
          <a:xfrm>
            <a:off x="305924" y="1250450"/>
            <a:ext cx="4709876" cy="3094700"/>
          </a:xfrm>
          <a:prstGeom prst="rect">
            <a:avLst/>
          </a:prstGeom>
          <a:noFill/>
          <a:ln>
            <a:noFill/>
          </a:ln>
        </p:spPr>
      </p:pic>
      <p:pic>
        <p:nvPicPr>
          <p:cNvPr id="322" name="Google Shape;322;p11"/>
          <p:cNvPicPr preferRelativeResize="0"/>
          <p:nvPr/>
        </p:nvPicPr>
        <p:blipFill rotWithShape="1">
          <a:blip r:embed="rId4">
            <a:alphaModFix/>
          </a:blip>
          <a:srcRect/>
          <a:stretch/>
        </p:blipFill>
        <p:spPr>
          <a:xfrm>
            <a:off x="5015800" y="1937012"/>
            <a:ext cx="3730075" cy="1721575"/>
          </a:xfrm>
          <a:prstGeom prst="rect">
            <a:avLst/>
          </a:prstGeom>
          <a:noFill/>
          <a:ln>
            <a:noFill/>
          </a:ln>
        </p:spPr>
      </p:pic>
      <p:sp>
        <p:nvSpPr>
          <p:cNvPr id="323" name="Google Shape;323;p11"/>
          <p:cNvSpPr/>
          <p:nvPr/>
        </p:nvSpPr>
        <p:spPr>
          <a:xfrm>
            <a:off x="2423160" y="383475"/>
            <a:ext cx="4297680"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MX" sz="2800" b="1" i="0" u="none" strike="noStrike" cap="none">
                <a:solidFill>
                  <a:srgbClr val="EF665E"/>
                </a:solidFill>
                <a:latin typeface="Arial"/>
                <a:ea typeface="Arial"/>
                <a:cs typeface="Arial"/>
                <a:sym typeface="Arial"/>
              </a:rPr>
              <a:t>ADH / DISEÑO CÍVICO</a:t>
            </a:r>
            <a:endParaRPr sz="28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12"/>
          <p:cNvSpPr/>
          <p:nvPr/>
        </p:nvSpPr>
        <p:spPr>
          <a:xfrm>
            <a:off x="-150" y="0"/>
            <a:ext cx="9144300" cy="4912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29" name="Google Shape;329;p12"/>
          <p:cNvPicPr preferRelativeResize="0"/>
          <p:nvPr/>
        </p:nvPicPr>
        <p:blipFill rotWithShape="1">
          <a:blip r:embed="rId3">
            <a:alphaModFix/>
          </a:blip>
          <a:srcRect/>
          <a:stretch/>
        </p:blipFill>
        <p:spPr>
          <a:xfrm>
            <a:off x="2758440" y="758190"/>
            <a:ext cx="3627120" cy="3627120"/>
          </a:xfrm>
          <a:prstGeom prst="rect">
            <a:avLst/>
          </a:prstGeom>
          <a:noFill/>
          <a:ln>
            <a:noFill/>
          </a:ln>
        </p:spPr>
      </p:pic>
      <p:sp>
        <p:nvSpPr>
          <p:cNvPr id="330" name="Google Shape;330;p12"/>
          <p:cNvSpPr txBox="1"/>
          <p:nvPr/>
        </p:nvSpPr>
        <p:spPr>
          <a:xfrm>
            <a:off x="2499360" y="1821180"/>
            <a:ext cx="414528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MX" sz="4800" b="1" i="0" u="none" strike="noStrike" cap="none">
                <a:solidFill>
                  <a:srgbClr val="EE675E"/>
                </a:solidFill>
                <a:latin typeface="Proxima Nova"/>
                <a:ea typeface="Proxima Nova"/>
                <a:cs typeface="Proxima Nova"/>
                <a:sym typeface="Proxima Nova"/>
              </a:rPr>
              <a:t>Sesión de</a:t>
            </a:r>
            <a:endParaRPr/>
          </a:p>
          <a:p>
            <a:pPr marL="0" marR="0" lvl="0" indent="0" algn="ctr" rtl="0">
              <a:lnSpc>
                <a:spcPct val="90000"/>
              </a:lnSpc>
              <a:spcBef>
                <a:spcPts val="0"/>
              </a:spcBef>
              <a:spcAft>
                <a:spcPts val="0"/>
              </a:spcAft>
              <a:buClr>
                <a:srgbClr val="000000"/>
              </a:buClr>
              <a:buSzPts val="4400"/>
              <a:buFont typeface="Arial"/>
              <a:buNone/>
            </a:pPr>
            <a:r>
              <a:rPr lang="es-MX" sz="4800" b="1" i="0" u="none" strike="noStrike" cap="none">
                <a:solidFill>
                  <a:srgbClr val="EE675E"/>
                </a:solidFill>
                <a:latin typeface="Proxima Nova"/>
                <a:ea typeface="Proxima Nova"/>
                <a:cs typeface="Proxima Nova"/>
                <a:sym typeface="Proxima Nova"/>
              </a:rPr>
              <a:t>Preguntas</a:t>
            </a:r>
            <a:endParaRPr sz="4800" b="1" i="0" u="none" strike="noStrike" cap="none">
              <a:solidFill>
                <a:srgbClr val="EE675E"/>
              </a:solidFill>
              <a:latin typeface="Proxima Nova"/>
              <a:ea typeface="Proxima Nova"/>
              <a:cs typeface="Proxima Nova"/>
              <a:sym typeface="Proxima Nov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
          <p:cNvSpPr/>
          <p:nvPr/>
        </p:nvSpPr>
        <p:spPr>
          <a:xfrm>
            <a:off x="-150" y="2675"/>
            <a:ext cx="9144300" cy="4912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aphicFrame>
        <p:nvGraphicFramePr>
          <p:cNvPr id="155" name="Google Shape;155;p2"/>
          <p:cNvGraphicFramePr/>
          <p:nvPr/>
        </p:nvGraphicFramePr>
        <p:xfrm>
          <a:off x="3668310" y="251331"/>
          <a:ext cx="5017800" cy="4314048"/>
        </p:xfrm>
        <a:graphic>
          <a:graphicData uri="http://schemas.openxmlformats.org/drawingml/2006/table">
            <a:tbl>
              <a:tblPr>
                <a:noFill/>
              </a:tblPr>
              <a:tblGrid>
                <a:gridCol w="1672600">
                  <a:extLst>
                    <a:ext uri="{9D8B030D-6E8A-4147-A177-3AD203B41FA5}">
                      <a16:colId xmlns:a16="http://schemas.microsoft.com/office/drawing/2014/main" val="20000"/>
                    </a:ext>
                  </a:extLst>
                </a:gridCol>
                <a:gridCol w="1672600">
                  <a:extLst>
                    <a:ext uri="{9D8B030D-6E8A-4147-A177-3AD203B41FA5}">
                      <a16:colId xmlns:a16="http://schemas.microsoft.com/office/drawing/2014/main" val="20001"/>
                    </a:ext>
                  </a:extLst>
                </a:gridCol>
                <a:gridCol w="1672600">
                  <a:extLst>
                    <a:ext uri="{9D8B030D-6E8A-4147-A177-3AD203B41FA5}">
                      <a16:colId xmlns:a16="http://schemas.microsoft.com/office/drawing/2014/main" val="20002"/>
                    </a:ext>
                  </a:extLst>
                </a:gridCol>
              </a:tblGrid>
              <a:tr h="398600">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chemeClr val="lt1"/>
                          </a:solidFill>
                          <a:latin typeface="Arial"/>
                          <a:ea typeface="Arial"/>
                          <a:cs typeface="Arial"/>
                          <a:sym typeface="Arial"/>
                        </a:rPr>
                        <a:t>Nombre</a:t>
                      </a:r>
                      <a:endParaRPr sz="1000" b="1" u="none" strike="noStrike" cap="none">
                        <a:solidFill>
                          <a:schemeClr val="lt1"/>
                        </a:solidFill>
                        <a:latin typeface="Arial"/>
                        <a:ea typeface="Arial"/>
                        <a:cs typeface="Arial"/>
                        <a:sym typeface="Arial"/>
                      </a:endParaRPr>
                    </a:p>
                  </a:txBody>
                  <a:tcPr marL="81675" marR="81675" marT="81675" marB="81675" anchor="ctr">
                    <a:solidFill>
                      <a:srgbClr val="3E3D43"/>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chemeClr val="lt1"/>
                          </a:solidFill>
                          <a:latin typeface="Arial"/>
                          <a:ea typeface="Arial"/>
                          <a:cs typeface="Arial"/>
                          <a:sym typeface="Arial"/>
                        </a:rPr>
                        <a:t>Dependencia</a:t>
                      </a:r>
                      <a:endParaRPr sz="1000" b="1" u="none" strike="noStrike" cap="none">
                        <a:solidFill>
                          <a:schemeClr val="lt1"/>
                        </a:solidFill>
                        <a:latin typeface="Arial"/>
                        <a:ea typeface="Arial"/>
                        <a:cs typeface="Arial"/>
                        <a:sym typeface="Arial"/>
                      </a:endParaRPr>
                    </a:p>
                  </a:txBody>
                  <a:tcPr marL="81675" marR="81675" marT="81675" marB="81675" anchor="ctr">
                    <a:solidFill>
                      <a:srgbClr val="333236"/>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chemeClr val="lt1"/>
                          </a:solidFill>
                          <a:latin typeface="Arial"/>
                          <a:ea typeface="Arial"/>
                          <a:cs typeface="Arial"/>
                          <a:sym typeface="Arial"/>
                        </a:rPr>
                        <a:t>Descripción</a:t>
                      </a:r>
                      <a:endParaRPr sz="1000" b="1" u="none" strike="noStrike" cap="none">
                        <a:solidFill>
                          <a:schemeClr val="lt1"/>
                        </a:solidFill>
                        <a:latin typeface="Arial"/>
                        <a:ea typeface="Arial"/>
                        <a:cs typeface="Arial"/>
                        <a:sym typeface="Arial"/>
                      </a:endParaRPr>
                    </a:p>
                  </a:txBody>
                  <a:tcPr marL="81675" marR="81675" marT="81675" marB="81675" anchor="ctr">
                    <a:solidFill>
                      <a:srgbClr val="3E3D43"/>
                    </a:solidFill>
                  </a:tcPr>
                </a:tc>
                <a:extLst>
                  <a:ext uri="{0D108BD9-81ED-4DB2-BD59-A6C34878D82A}">
                    <a16:rowId xmlns:a16="http://schemas.microsoft.com/office/drawing/2014/main" val="10000"/>
                  </a:ext>
                </a:extLst>
              </a:tr>
              <a:tr h="729150">
                <a:tc>
                  <a:txBody>
                    <a:bodyPr/>
                    <a:lstStyle/>
                    <a:p>
                      <a:pPr marL="0" marR="0" lvl="0" indent="0" algn="l" rtl="0">
                        <a:lnSpc>
                          <a:spcPct val="107000"/>
                        </a:lnSpc>
                        <a:spcBef>
                          <a:spcPts val="0"/>
                        </a:spcBef>
                        <a:spcAft>
                          <a:spcPts val="0"/>
                        </a:spcAft>
                        <a:buClr>
                          <a:srgbClr val="000000"/>
                        </a:buClr>
                        <a:buSzPts val="1000"/>
                        <a:buFont typeface="Arial"/>
                        <a:buNone/>
                      </a:pPr>
                      <a:r>
                        <a:rPr lang="es" sz="1000" b="1" u="none" strike="noStrike" cap="none">
                          <a:solidFill>
                            <a:srgbClr val="EE675E"/>
                          </a:solidFill>
                          <a:latin typeface="Arial"/>
                          <a:ea typeface="Arial"/>
                          <a:cs typeface="Arial"/>
                          <a:sym typeface="Arial"/>
                        </a:rPr>
                        <a:t>1. </a:t>
                      </a:r>
                      <a:r>
                        <a:rPr lang="es" sz="1000" u="none" strike="noStrike" cap="none">
                          <a:solidFill>
                            <a:srgbClr val="585B5D"/>
                          </a:solidFill>
                          <a:latin typeface="Arial"/>
                          <a:ea typeface="Arial"/>
                          <a:cs typeface="Arial"/>
                          <a:sym typeface="Arial"/>
                        </a:rPr>
                        <a:t>Laboratorio Urbano</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Dirección General de Desarrollo Urbano</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3 prototipos de impacto en la atención al desarrollo urbano.</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extLst>
                  <a:ext uri="{0D108BD9-81ED-4DB2-BD59-A6C34878D82A}">
                    <a16:rowId xmlns:a16="http://schemas.microsoft.com/office/drawing/2014/main" val="10001"/>
                  </a:ext>
                </a:extLst>
              </a:tr>
              <a:tr h="729150">
                <a:tc>
                  <a:txBody>
                    <a:bodyPr/>
                    <a:lstStyle/>
                    <a:p>
                      <a:pPr marL="0" marR="0" lvl="0" indent="0" algn="l" rtl="0">
                        <a:lnSpc>
                          <a:spcPct val="107000"/>
                        </a:lnSpc>
                        <a:spcBef>
                          <a:spcPts val="0"/>
                        </a:spcBef>
                        <a:spcAft>
                          <a:spcPts val="0"/>
                        </a:spcAft>
                        <a:buClr>
                          <a:srgbClr val="000000"/>
                        </a:buClr>
                        <a:buSzPts val="1000"/>
                        <a:buFont typeface="Arial"/>
                        <a:buNone/>
                      </a:pPr>
                      <a:r>
                        <a:rPr lang="es" sz="1000" b="1" u="none" strike="noStrike" cap="none">
                          <a:solidFill>
                            <a:srgbClr val="EE675E"/>
                          </a:solidFill>
                          <a:highlight>
                            <a:srgbClr val="FFFFFF"/>
                          </a:highlight>
                          <a:latin typeface="Arial"/>
                          <a:ea typeface="Arial"/>
                          <a:cs typeface="Arial"/>
                          <a:sym typeface="Arial"/>
                        </a:rPr>
                        <a:t>2. </a:t>
                      </a:r>
                      <a:r>
                        <a:rPr lang="es" sz="1000" u="none" strike="noStrike" cap="none">
                          <a:solidFill>
                            <a:srgbClr val="585B5D"/>
                          </a:solidFill>
                          <a:highlight>
                            <a:srgbClr val="FFFFFF"/>
                          </a:highlight>
                          <a:latin typeface="Arial"/>
                          <a:ea typeface="Arial"/>
                          <a:cs typeface="Arial"/>
                          <a:sym typeface="Arial"/>
                        </a:rPr>
                        <a:t>Espacios públicos para la convivencia</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highlight>
                            <a:srgbClr val="FFFFFF"/>
                          </a:highlight>
                          <a:latin typeface="Arial"/>
                          <a:ea typeface="Arial"/>
                          <a:cs typeface="Arial"/>
                          <a:sym typeface="Arial"/>
                        </a:rPr>
                        <a:t>Dirección General de Desarrollo Social y Humano / IMPLAN</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highlight>
                            <a:srgbClr val="FFFFFF"/>
                          </a:highlight>
                          <a:latin typeface="Arial"/>
                          <a:ea typeface="Arial"/>
                          <a:cs typeface="Arial"/>
                          <a:sym typeface="Arial"/>
                        </a:rPr>
                        <a:t>Modelo de espacios públicos </a:t>
                      </a:r>
                      <a:r>
                        <a:rPr lang="es" sz="1000" u="none" strike="noStrike" cap="none">
                          <a:solidFill>
                            <a:srgbClr val="585B5D"/>
                          </a:solidFill>
                          <a:latin typeface="Arial"/>
                          <a:ea typeface="Arial"/>
                          <a:cs typeface="Arial"/>
                          <a:sym typeface="Arial"/>
                        </a:rPr>
                        <a:t>autogestión.</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extLst>
                  <a:ext uri="{0D108BD9-81ED-4DB2-BD59-A6C34878D82A}">
                    <a16:rowId xmlns:a16="http://schemas.microsoft.com/office/drawing/2014/main" val="10002"/>
                  </a:ext>
                </a:extLst>
              </a:tr>
              <a:tr h="911350">
                <a:tc>
                  <a:txBody>
                    <a:bodyPr/>
                    <a:lstStyle/>
                    <a:p>
                      <a:pPr marL="0" marR="0" lvl="0" indent="0" algn="l" rtl="0">
                        <a:lnSpc>
                          <a:spcPct val="107000"/>
                        </a:lnSpc>
                        <a:spcBef>
                          <a:spcPts val="0"/>
                        </a:spcBef>
                        <a:spcAft>
                          <a:spcPts val="0"/>
                        </a:spcAft>
                        <a:buClr>
                          <a:srgbClr val="000000"/>
                        </a:buClr>
                        <a:buSzPts val="1000"/>
                        <a:buFont typeface="Arial"/>
                        <a:buNone/>
                      </a:pPr>
                      <a:r>
                        <a:rPr lang="es" sz="1000" b="1" u="none" strike="noStrike" cap="none">
                          <a:solidFill>
                            <a:srgbClr val="EE675E"/>
                          </a:solidFill>
                          <a:latin typeface="Arial"/>
                          <a:ea typeface="Arial"/>
                          <a:cs typeface="Arial"/>
                          <a:sym typeface="Arial"/>
                        </a:rPr>
                        <a:t>3.</a:t>
                      </a:r>
                      <a:r>
                        <a:rPr lang="es" sz="1000" u="none" strike="noStrike" cap="none">
                          <a:solidFill>
                            <a:srgbClr val="EE675E"/>
                          </a:solidFill>
                          <a:latin typeface="Arial"/>
                          <a:ea typeface="Arial"/>
                          <a:cs typeface="Arial"/>
                          <a:sym typeface="Arial"/>
                        </a:rPr>
                        <a:t> </a:t>
                      </a:r>
                      <a:r>
                        <a:rPr lang="es" sz="1000" u="none" strike="noStrike" cap="none">
                          <a:solidFill>
                            <a:srgbClr val="585B5D"/>
                          </a:solidFill>
                          <a:latin typeface="Arial"/>
                          <a:ea typeface="Arial"/>
                          <a:cs typeface="Arial"/>
                          <a:sym typeface="Arial"/>
                        </a:rPr>
                        <a:t>Transporte Escolar Colectivo</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Dirección General de Movilidad</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Programa piloto para la adopción del servicio de transporte escolar colectivo.</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extLst>
                  <a:ext uri="{0D108BD9-81ED-4DB2-BD59-A6C34878D82A}">
                    <a16:rowId xmlns:a16="http://schemas.microsoft.com/office/drawing/2014/main" val="10003"/>
                  </a:ext>
                </a:extLst>
              </a:tr>
              <a:tr h="751425">
                <a:tc>
                  <a:txBody>
                    <a:bodyPr/>
                    <a:lstStyle/>
                    <a:p>
                      <a:pPr marL="0" marR="0" lvl="0" indent="0" algn="l" rtl="0">
                        <a:lnSpc>
                          <a:spcPct val="107000"/>
                        </a:lnSpc>
                        <a:spcBef>
                          <a:spcPts val="0"/>
                        </a:spcBef>
                        <a:spcAft>
                          <a:spcPts val="0"/>
                        </a:spcAft>
                        <a:buClr>
                          <a:srgbClr val="000000"/>
                        </a:buClr>
                        <a:buSzPts val="1000"/>
                        <a:buFont typeface="Arial"/>
                        <a:buNone/>
                      </a:pPr>
                      <a:r>
                        <a:rPr lang="es" sz="1000" b="1" u="none" strike="noStrike" cap="none">
                          <a:solidFill>
                            <a:srgbClr val="EE675E"/>
                          </a:solidFill>
                          <a:latin typeface="Arial"/>
                          <a:ea typeface="Arial"/>
                          <a:cs typeface="Arial"/>
                          <a:sym typeface="Arial"/>
                        </a:rPr>
                        <a:t>4.</a:t>
                      </a:r>
                      <a:r>
                        <a:rPr lang="es" sz="1000" u="none" strike="noStrike" cap="none">
                          <a:solidFill>
                            <a:srgbClr val="8DCCE5"/>
                          </a:solidFill>
                          <a:latin typeface="Arial"/>
                          <a:ea typeface="Arial"/>
                          <a:cs typeface="Arial"/>
                          <a:sym typeface="Arial"/>
                        </a:rPr>
                        <a:t> </a:t>
                      </a:r>
                      <a:r>
                        <a:rPr lang="es" sz="1000" u="none" strike="noStrike" cap="none">
                          <a:solidFill>
                            <a:srgbClr val="585B5D"/>
                          </a:solidFill>
                          <a:latin typeface="Arial"/>
                          <a:ea typeface="Arial"/>
                          <a:cs typeface="Arial"/>
                          <a:sym typeface="Arial"/>
                        </a:rPr>
                        <a:t>Seguridad</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Secretaría de Seguridad Pública</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Incubación de proyectos de emprendimiento público y social en seguridad.</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extLst>
                  <a:ext uri="{0D108BD9-81ED-4DB2-BD59-A6C34878D82A}">
                    <a16:rowId xmlns:a16="http://schemas.microsoft.com/office/drawing/2014/main" val="10004"/>
                  </a:ext>
                </a:extLst>
              </a:tr>
              <a:tr h="742050">
                <a:tc>
                  <a:txBody>
                    <a:bodyPr/>
                    <a:lstStyle/>
                    <a:p>
                      <a:pPr marL="0" marR="0" lvl="0" indent="0" algn="l" rtl="0">
                        <a:lnSpc>
                          <a:spcPct val="107000"/>
                        </a:lnSpc>
                        <a:spcBef>
                          <a:spcPts val="0"/>
                        </a:spcBef>
                        <a:spcAft>
                          <a:spcPts val="0"/>
                        </a:spcAft>
                        <a:buClr>
                          <a:srgbClr val="000000"/>
                        </a:buClr>
                        <a:buSzPts val="1000"/>
                        <a:buFont typeface="Arial"/>
                        <a:buNone/>
                      </a:pPr>
                      <a:r>
                        <a:rPr lang="es" sz="1000" b="1" u="none" strike="noStrike" cap="none">
                          <a:solidFill>
                            <a:srgbClr val="EE675E"/>
                          </a:solidFill>
                          <a:latin typeface="Arial"/>
                          <a:ea typeface="Arial"/>
                          <a:cs typeface="Arial"/>
                          <a:sym typeface="Arial"/>
                        </a:rPr>
                        <a:t>5.</a:t>
                      </a:r>
                      <a:r>
                        <a:rPr lang="es" sz="1000" u="none" strike="noStrike" cap="none">
                          <a:solidFill>
                            <a:srgbClr val="8DCCE5"/>
                          </a:solidFill>
                          <a:latin typeface="Arial"/>
                          <a:ea typeface="Arial"/>
                          <a:cs typeface="Arial"/>
                          <a:sym typeface="Arial"/>
                        </a:rPr>
                        <a:t> </a:t>
                      </a:r>
                      <a:r>
                        <a:rPr lang="es" sz="1000" u="none" strike="noStrike" cap="none">
                          <a:solidFill>
                            <a:srgbClr val="585B5D"/>
                          </a:solidFill>
                          <a:latin typeface="Arial"/>
                          <a:ea typeface="Arial"/>
                          <a:cs typeface="Arial"/>
                          <a:sym typeface="Arial"/>
                        </a:rPr>
                        <a:t>Separación de residuos</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Sistema Integral de Aseo Público</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Modelo de cultura de separación de residuos aprovechables.</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extLst>
                  <a:ext uri="{0D108BD9-81ED-4DB2-BD59-A6C34878D82A}">
                    <a16:rowId xmlns:a16="http://schemas.microsoft.com/office/drawing/2014/main" val="10005"/>
                  </a:ext>
                </a:extLst>
              </a:tr>
            </a:tbl>
          </a:graphicData>
        </a:graphic>
      </p:graphicFrame>
      <p:sp>
        <p:nvSpPr>
          <p:cNvPr id="156" name="Google Shape;156;p2"/>
          <p:cNvSpPr txBox="1"/>
          <p:nvPr/>
        </p:nvSpPr>
        <p:spPr>
          <a:xfrm>
            <a:off x="305850" y="710741"/>
            <a:ext cx="3094575"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 sz="3200" b="1" i="0" u="none" strike="noStrike" cap="none">
                <a:solidFill>
                  <a:srgbClr val="EE675E"/>
                </a:solidFill>
                <a:latin typeface="Arial"/>
                <a:ea typeface="Arial"/>
                <a:cs typeface="Arial"/>
                <a:sym typeface="Arial"/>
              </a:rPr>
              <a:t>Retos</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0000"/>
              </a:buClr>
              <a:buSzPts val="4400"/>
              <a:buFont typeface="Arial"/>
              <a:buNone/>
            </a:pPr>
            <a:r>
              <a:rPr lang="es" sz="3200" b="1" i="0" u="none" strike="noStrike" cap="none">
                <a:solidFill>
                  <a:srgbClr val="EE675E"/>
                </a:solidFill>
                <a:latin typeface="Arial"/>
                <a:ea typeface="Arial"/>
                <a:cs typeface="Arial"/>
                <a:sym typeface="Arial"/>
              </a:rPr>
              <a:t>Compartidos</a:t>
            </a:r>
            <a:endParaRPr sz="3200" b="1" i="0" u="none" strike="noStrike" cap="none">
              <a:solidFill>
                <a:srgbClr val="EE675E"/>
              </a:solidFill>
              <a:latin typeface="Arial"/>
              <a:ea typeface="Arial"/>
              <a:cs typeface="Arial"/>
              <a:sym typeface="Arial"/>
            </a:endParaRPr>
          </a:p>
        </p:txBody>
      </p:sp>
      <p:cxnSp>
        <p:nvCxnSpPr>
          <p:cNvPr id="157" name="Google Shape;157;p2"/>
          <p:cNvCxnSpPr/>
          <p:nvPr/>
        </p:nvCxnSpPr>
        <p:spPr>
          <a:xfrm>
            <a:off x="365897" y="1828800"/>
            <a:ext cx="1891528" cy="0"/>
          </a:xfrm>
          <a:prstGeom prst="straightConnector1">
            <a:avLst/>
          </a:prstGeom>
          <a:noFill/>
          <a:ln w="9525" cap="flat" cmpd="sng">
            <a:solidFill>
              <a:srgbClr val="A1A1A1"/>
            </a:solidFill>
            <a:prstDash val="solid"/>
            <a:round/>
            <a:headEnd type="none" w="sm" len="sm"/>
            <a:tailEnd type="none" w="sm" len="sm"/>
          </a:ln>
        </p:spPr>
      </p:cxnSp>
      <p:sp>
        <p:nvSpPr>
          <p:cNvPr id="158" name="Google Shape;158;p2"/>
          <p:cNvSpPr/>
          <p:nvPr/>
        </p:nvSpPr>
        <p:spPr>
          <a:xfrm>
            <a:off x="496366" y="1956283"/>
            <a:ext cx="2677336"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s" sz="1800" b="1" i="0" u="none" strike="noStrike" cap="none">
                <a:solidFill>
                  <a:srgbClr val="585B5D"/>
                </a:solidFill>
                <a:highlight>
                  <a:srgbClr val="FFFFFF"/>
                </a:highlight>
                <a:latin typeface="Arial"/>
                <a:ea typeface="Arial"/>
                <a:cs typeface="Arial"/>
                <a:sym typeface="Arial"/>
              </a:rPr>
              <a:t>Meta Trianual:</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s" sz="1800" b="0" i="0" u="none" strike="noStrike" cap="none">
                <a:solidFill>
                  <a:srgbClr val="585B5D"/>
                </a:solidFill>
                <a:highlight>
                  <a:srgbClr val="FFFFFF"/>
                </a:highlight>
                <a:latin typeface="Arial"/>
                <a:ea typeface="Arial"/>
                <a:cs typeface="Arial"/>
                <a:sym typeface="Arial"/>
              </a:rPr>
              <a:t>15 Retos Compartidos</a:t>
            </a:r>
            <a:endParaRPr sz="1800" b="0" i="0" u="none" strike="noStrike" cap="none">
              <a:solidFill>
                <a:srgbClr val="000000"/>
              </a:solidFill>
              <a:latin typeface="Arial"/>
              <a:ea typeface="Arial"/>
              <a:cs typeface="Arial"/>
              <a:sym typeface="Arial"/>
            </a:endParaRPr>
          </a:p>
        </p:txBody>
      </p:sp>
      <p:grpSp>
        <p:nvGrpSpPr>
          <p:cNvPr id="159" name="Google Shape;159;p2"/>
          <p:cNvGrpSpPr/>
          <p:nvPr/>
        </p:nvGrpSpPr>
        <p:grpSpPr>
          <a:xfrm>
            <a:off x="-151" y="2689865"/>
            <a:ext cx="3405279" cy="2245344"/>
            <a:chOff x="-151" y="2689865"/>
            <a:chExt cx="3405279" cy="2245344"/>
          </a:xfrm>
        </p:grpSpPr>
        <p:pic>
          <p:nvPicPr>
            <p:cNvPr id="160" name="Google Shape;160;p2"/>
            <p:cNvPicPr preferRelativeResize="0"/>
            <p:nvPr/>
          </p:nvPicPr>
          <p:blipFill rotWithShape="1">
            <a:blip r:embed="rId3">
              <a:alphaModFix/>
            </a:blip>
            <a:srcRect/>
            <a:stretch/>
          </p:blipFill>
          <p:spPr>
            <a:xfrm>
              <a:off x="1452452" y="3488631"/>
              <a:ext cx="1721250" cy="1440000"/>
            </a:xfrm>
            <a:prstGeom prst="rect">
              <a:avLst/>
            </a:prstGeom>
            <a:noFill/>
            <a:ln>
              <a:noFill/>
            </a:ln>
          </p:spPr>
        </p:pic>
        <p:pic>
          <p:nvPicPr>
            <p:cNvPr id="161" name="Google Shape;161;p2"/>
            <p:cNvPicPr preferRelativeResize="0"/>
            <p:nvPr/>
          </p:nvPicPr>
          <p:blipFill rotWithShape="1">
            <a:blip r:embed="rId4">
              <a:alphaModFix/>
            </a:blip>
            <a:srcRect/>
            <a:stretch/>
          </p:blipFill>
          <p:spPr>
            <a:xfrm>
              <a:off x="-151" y="4025991"/>
              <a:ext cx="3405279" cy="909218"/>
            </a:xfrm>
            <a:prstGeom prst="rect">
              <a:avLst/>
            </a:prstGeom>
            <a:noFill/>
            <a:ln>
              <a:noFill/>
            </a:ln>
          </p:spPr>
        </p:pic>
        <p:pic>
          <p:nvPicPr>
            <p:cNvPr id="162" name="Google Shape;162;p2"/>
            <p:cNvPicPr preferRelativeResize="0"/>
            <p:nvPr/>
          </p:nvPicPr>
          <p:blipFill rotWithShape="1">
            <a:blip r:embed="rId5">
              <a:alphaModFix/>
            </a:blip>
            <a:srcRect/>
            <a:stretch/>
          </p:blipFill>
          <p:spPr>
            <a:xfrm>
              <a:off x="264555" y="2689865"/>
              <a:ext cx="1124104" cy="291135"/>
            </a:xfrm>
            <a:prstGeom prst="rect">
              <a:avLst/>
            </a:prstGeom>
            <a:noFill/>
            <a:ln>
              <a:noFill/>
            </a:ln>
          </p:spPr>
        </p:pic>
        <p:pic>
          <p:nvPicPr>
            <p:cNvPr id="163" name="Google Shape;163;p2"/>
            <p:cNvPicPr preferRelativeResize="0"/>
            <p:nvPr/>
          </p:nvPicPr>
          <p:blipFill rotWithShape="1">
            <a:blip r:embed="rId5">
              <a:alphaModFix/>
            </a:blip>
            <a:srcRect/>
            <a:stretch/>
          </p:blipFill>
          <p:spPr>
            <a:xfrm>
              <a:off x="1311661" y="3423747"/>
              <a:ext cx="614828" cy="159236"/>
            </a:xfrm>
            <a:prstGeom prst="rect">
              <a:avLst/>
            </a:prstGeom>
            <a:noFill/>
            <a:ln>
              <a:noFill/>
            </a:ln>
          </p:spPr>
        </p:pic>
        <p:pic>
          <p:nvPicPr>
            <p:cNvPr id="164" name="Google Shape;164;p2"/>
            <p:cNvPicPr preferRelativeResize="0"/>
            <p:nvPr/>
          </p:nvPicPr>
          <p:blipFill rotWithShape="1">
            <a:blip r:embed="rId5">
              <a:alphaModFix/>
            </a:blip>
            <a:srcRect/>
            <a:stretch/>
          </p:blipFill>
          <p:spPr>
            <a:xfrm flipH="1">
              <a:off x="2777467" y="2764216"/>
              <a:ext cx="549953" cy="142434"/>
            </a:xfrm>
            <a:prstGeom prst="rect">
              <a:avLst/>
            </a:prstGeom>
            <a:noFill/>
            <a:ln>
              <a:noFill/>
            </a:ln>
          </p:spPr>
        </p:pic>
      </p:grpSp>
    </p:spTree>
    <p:extLst>
      <p:ext uri="{BB962C8B-B14F-4D97-AF65-F5344CB8AC3E}">
        <p14:creationId xmlns:p14="http://schemas.microsoft.com/office/powerpoint/2010/main" val="2937816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graphicFrame>
        <p:nvGraphicFramePr>
          <p:cNvPr id="169" name="Google Shape;169;p3"/>
          <p:cNvGraphicFramePr/>
          <p:nvPr/>
        </p:nvGraphicFramePr>
        <p:xfrm>
          <a:off x="3670301" y="279073"/>
          <a:ext cx="3000000" cy="3000000"/>
        </p:xfrm>
        <a:graphic>
          <a:graphicData uri="http://schemas.openxmlformats.org/drawingml/2006/table">
            <a:tbl>
              <a:tblPr>
                <a:noFill/>
              </a:tblPr>
              <a:tblGrid>
                <a:gridCol w="1655225">
                  <a:extLst>
                    <a:ext uri="{9D8B030D-6E8A-4147-A177-3AD203B41FA5}">
                      <a16:colId xmlns:a16="http://schemas.microsoft.com/office/drawing/2014/main" val="20000"/>
                    </a:ext>
                  </a:extLst>
                </a:gridCol>
                <a:gridCol w="1655225">
                  <a:extLst>
                    <a:ext uri="{9D8B030D-6E8A-4147-A177-3AD203B41FA5}">
                      <a16:colId xmlns:a16="http://schemas.microsoft.com/office/drawing/2014/main" val="20001"/>
                    </a:ext>
                  </a:extLst>
                </a:gridCol>
                <a:gridCol w="1655225">
                  <a:extLst>
                    <a:ext uri="{9D8B030D-6E8A-4147-A177-3AD203B41FA5}">
                      <a16:colId xmlns:a16="http://schemas.microsoft.com/office/drawing/2014/main" val="20002"/>
                    </a:ext>
                  </a:extLst>
                </a:gridCol>
              </a:tblGrid>
              <a:tr h="413525">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chemeClr val="lt1"/>
                          </a:solidFill>
                          <a:latin typeface="Arial"/>
                          <a:ea typeface="Arial"/>
                          <a:cs typeface="Arial"/>
                          <a:sym typeface="Arial"/>
                        </a:rPr>
                        <a:t>Nombre</a:t>
                      </a:r>
                      <a:endParaRPr sz="1000" b="1" u="none" strike="noStrike" cap="none">
                        <a:solidFill>
                          <a:schemeClr val="lt1"/>
                        </a:solidFill>
                        <a:latin typeface="Arial"/>
                        <a:ea typeface="Arial"/>
                        <a:cs typeface="Arial"/>
                        <a:sym typeface="Arial"/>
                      </a:endParaRPr>
                    </a:p>
                  </a:txBody>
                  <a:tcPr marL="81675" marR="81675" marT="81675" marB="81675" anchor="ctr">
                    <a:solidFill>
                      <a:srgbClr val="3E3D43"/>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chemeClr val="lt1"/>
                          </a:solidFill>
                          <a:latin typeface="Arial"/>
                          <a:ea typeface="Arial"/>
                          <a:cs typeface="Arial"/>
                          <a:sym typeface="Arial"/>
                        </a:rPr>
                        <a:t>Dependencia</a:t>
                      </a:r>
                      <a:endParaRPr sz="1000" b="1" u="none" strike="noStrike" cap="none">
                        <a:solidFill>
                          <a:schemeClr val="lt1"/>
                        </a:solidFill>
                        <a:latin typeface="Arial"/>
                        <a:ea typeface="Arial"/>
                        <a:cs typeface="Arial"/>
                        <a:sym typeface="Arial"/>
                      </a:endParaRPr>
                    </a:p>
                  </a:txBody>
                  <a:tcPr marL="81675" marR="81675" marT="81675" marB="81675" anchor="ctr">
                    <a:solidFill>
                      <a:srgbClr val="333236"/>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chemeClr val="lt1"/>
                          </a:solidFill>
                          <a:latin typeface="Arial"/>
                          <a:ea typeface="Arial"/>
                          <a:cs typeface="Arial"/>
                          <a:sym typeface="Arial"/>
                        </a:rPr>
                        <a:t>Descripción </a:t>
                      </a:r>
                      <a:endParaRPr sz="1000" b="1" u="none" strike="noStrike" cap="none">
                        <a:solidFill>
                          <a:schemeClr val="lt1"/>
                        </a:solidFill>
                        <a:latin typeface="Arial"/>
                        <a:ea typeface="Arial"/>
                        <a:cs typeface="Arial"/>
                        <a:sym typeface="Arial"/>
                      </a:endParaRPr>
                    </a:p>
                  </a:txBody>
                  <a:tcPr marL="81675" marR="81675" marT="81675" marB="81675" anchor="ctr">
                    <a:solidFill>
                      <a:srgbClr val="3E3D43"/>
                    </a:solidFill>
                  </a:tcPr>
                </a:tc>
                <a:extLst>
                  <a:ext uri="{0D108BD9-81ED-4DB2-BD59-A6C34878D82A}">
                    <a16:rowId xmlns:a16="http://schemas.microsoft.com/office/drawing/2014/main" val="10000"/>
                  </a:ext>
                </a:extLst>
              </a:tr>
              <a:tr h="855825">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rgbClr val="EE675E"/>
                          </a:solidFill>
                          <a:latin typeface="Arial"/>
                          <a:ea typeface="Arial"/>
                          <a:cs typeface="Arial"/>
                          <a:sym typeface="Arial"/>
                        </a:rPr>
                        <a:t>1. </a:t>
                      </a:r>
                      <a:r>
                        <a:rPr lang="es" sz="1000" u="none" strike="noStrike" cap="none">
                          <a:solidFill>
                            <a:srgbClr val="585B5D"/>
                          </a:solidFill>
                          <a:latin typeface="Arial"/>
                          <a:ea typeface="Arial"/>
                          <a:cs typeface="Arial"/>
                          <a:sym typeface="Arial"/>
                        </a:rPr>
                        <a:t>Modelo de Biblioteca Pública Municipal</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Dirección General de Educación</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Rediseño de la oferta de servicios de la biblioteca Ignacio García Téllez.</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extLst>
                  <a:ext uri="{0D108BD9-81ED-4DB2-BD59-A6C34878D82A}">
                    <a16:rowId xmlns:a16="http://schemas.microsoft.com/office/drawing/2014/main" val="10001"/>
                  </a:ext>
                </a:extLst>
              </a:tr>
              <a:tr h="684725">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rgbClr val="EE675E"/>
                          </a:solidFill>
                          <a:latin typeface="Arial"/>
                          <a:ea typeface="Arial"/>
                          <a:cs typeface="Arial"/>
                          <a:sym typeface="Arial"/>
                        </a:rPr>
                        <a:t>2. </a:t>
                      </a:r>
                      <a:r>
                        <a:rPr lang="es" sz="1000" u="none" strike="noStrike" cap="none">
                          <a:solidFill>
                            <a:srgbClr val="585B5D"/>
                          </a:solidFill>
                          <a:latin typeface="Arial"/>
                          <a:ea typeface="Arial"/>
                          <a:cs typeface="Arial"/>
                          <a:sym typeface="Arial"/>
                        </a:rPr>
                        <a:t>Ciudad Infantil</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Parque Metropolitano</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Rediseño de la oferta de servicios en la "Ciudad Infantil".</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extLst>
                  <a:ext uri="{0D108BD9-81ED-4DB2-BD59-A6C34878D82A}">
                    <a16:rowId xmlns:a16="http://schemas.microsoft.com/office/drawing/2014/main" val="10002"/>
                  </a:ext>
                </a:extLst>
              </a:tr>
              <a:tr h="855825">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rgbClr val="EE675E"/>
                          </a:solidFill>
                          <a:latin typeface="Arial"/>
                          <a:ea typeface="Arial"/>
                          <a:cs typeface="Arial"/>
                          <a:sym typeface="Arial"/>
                        </a:rPr>
                        <a:t>3.</a:t>
                      </a:r>
                      <a:r>
                        <a:rPr lang="es" sz="1000" b="1" u="none" strike="noStrike" cap="none">
                          <a:solidFill>
                            <a:srgbClr val="F49020"/>
                          </a:solidFill>
                          <a:latin typeface="Arial"/>
                          <a:ea typeface="Arial"/>
                          <a:cs typeface="Arial"/>
                          <a:sym typeface="Arial"/>
                        </a:rPr>
                        <a:t> </a:t>
                      </a:r>
                      <a:r>
                        <a:rPr lang="es" sz="1000" u="none" strike="noStrike" cap="none">
                          <a:solidFill>
                            <a:srgbClr val="585B5D"/>
                          </a:solidFill>
                          <a:latin typeface="Arial"/>
                          <a:ea typeface="Arial"/>
                          <a:cs typeface="Arial"/>
                          <a:sym typeface="Arial"/>
                        </a:rPr>
                        <a:t>Sistema Municipal Promotor de Orquestas y Coros Infantiles Comunitarios</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Instituto Cultura de León</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Primera fase de la conformación del Sistema, socialización.</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extLst>
                  <a:ext uri="{0D108BD9-81ED-4DB2-BD59-A6C34878D82A}">
                    <a16:rowId xmlns:a16="http://schemas.microsoft.com/office/drawing/2014/main" val="10003"/>
                  </a:ext>
                </a:extLst>
              </a:tr>
              <a:tr h="684725">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rgbClr val="EE675E"/>
                          </a:solidFill>
                          <a:latin typeface="Arial"/>
                          <a:ea typeface="Arial"/>
                          <a:cs typeface="Arial"/>
                          <a:sym typeface="Arial"/>
                        </a:rPr>
                        <a:t>4. </a:t>
                      </a:r>
                      <a:r>
                        <a:rPr lang="es" sz="1000" u="none" strike="noStrike" cap="none">
                          <a:solidFill>
                            <a:srgbClr val="585B5D"/>
                          </a:solidFill>
                          <a:latin typeface="Arial"/>
                          <a:ea typeface="Arial"/>
                          <a:cs typeface="Arial"/>
                          <a:sym typeface="Arial"/>
                        </a:rPr>
                        <a:t>Promotores Municipales del Deporte</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Comisión Municipal de Cultura Física y Deporte</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Modelo de programa para activación física entre ciudadanía</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extLst>
                  <a:ext uri="{0D108BD9-81ED-4DB2-BD59-A6C34878D82A}">
                    <a16:rowId xmlns:a16="http://schemas.microsoft.com/office/drawing/2014/main" val="10004"/>
                  </a:ext>
                </a:extLst>
              </a:tr>
              <a:tr h="1026925">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rgbClr val="EE675E"/>
                          </a:solidFill>
                          <a:highlight>
                            <a:srgbClr val="FFFFFF"/>
                          </a:highlight>
                          <a:latin typeface="Arial"/>
                          <a:ea typeface="Arial"/>
                          <a:cs typeface="Arial"/>
                          <a:sym typeface="Arial"/>
                        </a:rPr>
                        <a:t>5. </a:t>
                      </a:r>
                      <a:r>
                        <a:rPr lang="es" sz="1000" u="none" strike="noStrike" cap="none">
                          <a:solidFill>
                            <a:srgbClr val="585B5D"/>
                          </a:solidFill>
                          <a:highlight>
                            <a:srgbClr val="FFFFFF"/>
                          </a:highlight>
                          <a:latin typeface="Arial"/>
                          <a:ea typeface="Arial"/>
                          <a:cs typeface="Arial"/>
                          <a:sym typeface="Arial"/>
                        </a:rPr>
                        <a:t>Conectividad virtual en delegaciones rurales</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u="none" strike="noStrike" cap="none">
                          <a:solidFill>
                            <a:srgbClr val="585B5D"/>
                          </a:solidFill>
                          <a:highlight>
                            <a:srgbClr val="FFFFFF"/>
                          </a:highlight>
                          <a:latin typeface="Arial"/>
                          <a:ea typeface="Arial"/>
                          <a:cs typeface="Arial"/>
                          <a:sym typeface="Arial"/>
                        </a:rPr>
                        <a:t>Dirección General de Innovación</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u="none" strike="noStrike" cap="none">
                          <a:solidFill>
                            <a:srgbClr val="585B5D"/>
                          </a:solidFill>
                          <a:highlight>
                            <a:srgbClr val="FFFFFF"/>
                          </a:highlight>
                          <a:latin typeface="Arial"/>
                          <a:ea typeface="Arial"/>
                          <a:cs typeface="Arial"/>
                          <a:sym typeface="Arial"/>
                        </a:rPr>
                        <a:t>Modelo para el acercamiento virtual de servicios públicos municipales en comunidades rurales.</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extLst>
                  <a:ext uri="{0D108BD9-81ED-4DB2-BD59-A6C34878D82A}">
                    <a16:rowId xmlns:a16="http://schemas.microsoft.com/office/drawing/2014/main" val="10005"/>
                  </a:ext>
                </a:extLst>
              </a:tr>
            </a:tbl>
          </a:graphicData>
        </a:graphic>
      </p:graphicFrame>
      <p:sp>
        <p:nvSpPr>
          <p:cNvPr id="170" name="Google Shape;170;p3"/>
          <p:cNvSpPr txBox="1"/>
          <p:nvPr/>
        </p:nvSpPr>
        <p:spPr>
          <a:xfrm>
            <a:off x="305850" y="710741"/>
            <a:ext cx="3094575"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 sz="3200" b="1" i="0" u="none" strike="noStrike" cap="none">
                <a:solidFill>
                  <a:srgbClr val="EE675E"/>
                </a:solidFill>
                <a:latin typeface="Arial"/>
                <a:ea typeface="Arial"/>
                <a:cs typeface="Arial"/>
                <a:sym typeface="Arial"/>
              </a:rPr>
              <a:t>Laboratorios</a:t>
            </a:r>
            <a:endParaRPr sz="1400" b="0" i="0" u="none" strike="noStrike" cap="none">
              <a:solidFill>
                <a:srgbClr val="000000"/>
              </a:solidFill>
              <a:latin typeface="Arial"/>
              <a:ea typeface="Arial"/>
              <a:cs typeface="Arial"/>
              <a:sym typeface="Arial"/>
            </a:endParaRPr>
          </a:p>
        </p:txBody>
      </p:sp>
      <p:cxnSp>
        <p:nvCxnSpPr>
          <p:cNvPr id="171" name="Google Shape;171;p3"/>
          <p:cNvCxnSpPr/>
          <p:nvPr/>
        </p:nvCxnSpPr>
        <p:spPr>
          <a:xfrm>
            <a:off x="365897" y="1435100"/>
            <a:ext cx="1891528" cy="0"/>
          </a:xfrm>
          <a:prstGeom prst="straightConnector1">
            <a:avLst/>
          </a:prstGeom>
          <a:noFill/>
          <a:ln w="9525" cap="flat" cmpd="sng">
            <a:solidFill>
              <a:srgbClr val="A1A1A1"/>
            </a:solidFill>
            <a:prstDash val="solid"/>
            <a:round/>
            <a:headEnd type="none" w="sm" len="sm"/>
            <a:tailEnd type="none" w="sm" len="sm"/>
          </a:ln>
        </p:spPr>
      </p:cxnSp>
      <p:sp>
        <p:nvSpPr>
          <p:cNvPr id="172" name="Google Shape;172;p3"/>
          <p:cNvSpPr/>
          <p:nvPr/>
        </p:nvSpPr>
        <p:spPr>
          <a:xfrm>
            <a:off x="496366" y="1562583"/>
            <a:ext cx="1925527"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s" sz="1800" b="1" i="0" u="none" strike="noStrike" cap="none">
                <a:solidFill>
                  <a:srgbClr val="585B5D"/>
                </a:solidFill>
                <a:highlight>
                  <a:srgbClr val="FFFFFF"/>
                </a:highlight>
                <a:latin typeface="Arial"/>
                <a:ea typeface="Arial"/>
                <a:cs typeface="Arial"/>
                <a:sym typeface="Arial"/>
              </a:rPr>
              <a:t>Meta Trianual:</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s" sz="1800" b="0" i="0" u="none" strike="noStrike" cap="none">
                <a:solidFill>
                  <a:srgbClr val="585B5D"/>
                </a:solidFill>
                <a:highlight>
                  <a:srgbClr val="FFFFFF"/>
                </a:highlight>
                <a:latin typeface="Arial"/>
                <a:ea typeface="Arial"/>
                <a:cs typeface="Arial"/>
                <a:sym typeface="Arial"/>
              </a:rPr>
              <a:t>15 Laboratorios</a:t>
            </a:r>
            <a:endParaRPr sz="1800" b="0" i="0" u="none" strike="noStrike" cap="none">
              <a:solidFill>
                <a:srgbClr val="000000"/>
              </a:solidFill>
              <a:latin typeface="Arial"/>
              <a:ea typeface="Arial"/>
              <a:cs typeface="Arial"/>
              <a:sym typeface="Arial"/>
            </a:endParaRPr>
          </a:p>
        </p:txBody>
      </p:sp>
      <p:grpSp>
        <p:nvGrpSpPr>
          <p:cNvPr id="173" name="Google Shape;173;p3"/>
          <p:cNvGrpSpPr/>
          <p:nvPr/>
        </p:nvGrpSpPr>
        <p:grpSpPr>
          <a:xfrm>
            <a:off x="-396677" y="2481399"/>
            <a:ext cx="4352561" cy="2449166"/>
            <a:chOff x="201468" y="2761082"/>
            <a:chExt cx="3855520" cy="2169484"/>
          </a:xfrm>
        </p:grpSpPr>
        <p:pic>
          <p:nvPicPr>
            <p:cNvPr id="174" name="Google Shape;174;p3"/>
            <p:cNvPicPr preferRelativeResize="0"/>
            <p:nvPr/>
          </p:nvPicPr>
          <p:blipFill rotWithShape="1">
            <a:blip r:embed="rId3">
              <a:alphaModFix/>
            </a:blip>
            <a:srcRect/>
            <a:stretch/>
          </p:blipFill>
          <p:spPr>
            <a:xfrm>
              <a:off x="201468" y="3793841"/>
              <a:ext cx="3026508" cy="1134940"/>
            </a:xfrm>
            <a:prstGeom prst="rect">
              <a:avLst/>
            </a:prstGeom>
            <a:noFill/>
            <a:ln>
              <a:noFill/>
            </a:ln>
          </p:spPr>
        </p:pic>
        <p:pic>
          <p:nvPicPr>
            <p:cNvPr id="175" name="Google Shape;175;p3"/>
            <p:cNvPicPr preferRelativeResize="0"/>
            <p:nvPr/>
          </p:nvPicPr>
          <p:blipFill rotWithShape="1">
            <a:blip r:embed="rId4">
              <a:alphaModFix/>
            </a:blip>
            <a:srcRect/>
            <a:stretch/>
          </p:blipFill>
          <p:spPr>
            <a:xfrm>
              <a:off x="2668985" y="3333710"/>
              <a:ext cx="1388003" cy="1596856"/>
            </a:xfrm>
            <a:prstGeom prst="rect">
              <a:avLst/>
            </a:prstGeom>
            <a:noFill/>
            <a:ln>
              <a:noFill/>
            </a:ln>
          </p:spPr>
        </p:pic>
        <p:pic>
          <p:nvPicPr>
            <p:cNvPr id="176" name="Google Shape;176;p3"/>
            <p:cNvPicPr preferRelativeResize="0"/>
            <p:nvPr/>
          </p:nvPicPr>
          <p:blipFill rotWithShape="1">
            <a:blip r:embed="rId5">
              <a:alphaModFix/>
            </a:blip>
            <a:srcRect/>
            <a:stretch/>
          </p:blipFill>
          <p:spPr>
            <a:xfrm>
              <a:off x="927950" y="4572000"/>
              <a:ext cx="631388" cy="358566"/>
            </a:xfrm>
            <a:prstGeom prst="rect">
              <a:avLst/>
            </a:prstGeom>
            <a:noFill/>
            <a:ln>
              <a:noFill/>
            </a:ln>
          </p:spPr>
        </p:pic>
        <p:pic>
          <p:nvPicPr>
            <p:cNvPr id="177" name="Google Shape;177;p3"/>
            <p:cNvPicPr preferRelativeResize="0"/>
            <p:nvPr/>
          </p:nvPicPr>
          <p:blipFill rotWithShape="1">
            <a:blip r:embed="rId6">
              <a:alphaModFix/>
            </a:blip>
            <a:srcRect/>
            <a:stretch/>
          </p:blipFill>
          <p:spPr>
            <a:xfrm>
              <a:off x="731380" y="2761082"/>
              <a:ext cx="1124104" cy="291135"/>
            </a:xfrm>
            <a:prstGeom prst="rect">
              <a:avLst/>
            </a:prstGeom>
            <a:noFill/>
            <a:ln>
              <a:noFill/>
            </a:ln>
          </p:spPr>
        </p:pic>
        <p:pic>
          <p:nvPicPr>
            <p:cNvPr id="178" name="Google Shape;178;p3"/>
            <p:cNvPicPr preferRelativeResize="0"/>
            <p:nvPr/>
          </p:nvPicPr>
          <p:blipFill rotWithShape="1">
            <a:blip r:embed="rId6">
              <a:alphaModFix/>
            </a:blip>
            <a:srcRect/>
            <a:stretch/>
          </p:blipFill>
          <p:spPr>
            <a:xfrm>
              <a:off x="1855485" y="3353683"/>
              <a:ext cx="716977" cy="185692"/>
            </a:xfrm>
            <a:prstGeom prst="rect">
              <a:avLst/>
            </a:prstGeom>
            <a:noFill/>
            <a:ln>
              <a:noFill/>
            </a:ln>
          </p:spPr>
        </p:pic>
        <p:pic>
          <p:nvPicPr>
            <p:cNvPr id="179" name="Google Shape;179;p3"/>
            <p:cNvPicPr preferRelativeResize="0"/>
            <p:nvPr/>
          </p:nvPicPr>
          <p:blipFill rotWithShape="1">
            <a:blip r:embed="rId6">
              <a:alphaModFix/>
            </a:blip>
            <a:srcRect/>
            <a:stretch/>
          </p:blipFill>
          <p:spPr>
            <a:xfrm flipH="1">
              <a:off x="2777467" y="2764216"/>
              <a:ext cx="549953" cy="142434"/>
            </a:xfrm>
            <a:prstGeom prst="rect">
              <a:avLst/>
            </a:prstGeom>
            <a:noFill/>
            <a:ln>
              <a:noFill/>
            </a:ln>
          </p:spPr>
        </p:pic>
      </p:grpSp>
    </p:spTree>
    <p:extLst>
      <p:ext uri="{BB962C8B-B14F-4D97-AF65-F5344CB8AC3E}">
        <p14:creationId xmlns:p14="http://schemas.microsoft.com/office/powerpoint/2010/main" val="20958686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graphicFrame>
        <p:nvGraphicFramePr>
          <p:cNvPr id="184" name="Google Shape;184;p4"/>
          <p:cNvGraphicFramePr/>
          <p:nvPr/>
        </p:nvGraphicFramePr>
        <p:xfrm>
          <a:off x="3747442" y="369243"/>
          <a:ext cx="3000000" cy="3000000"/>
        </p:xfrm>
        <a:graphic>
          <a:graphicData uri="http://schemas.openxmlformats.org/drawingml/2006/table">
            <a:tbl>
              <a:tblPr>
                <a:noFill/>
              </a:tblPr>
              <a:tblGrid>
                <a:gridCol w="1706775">
                  <a:extLst>
                    <a:ext uri="{9D8B030D-6E8A-4147-A177-3AD203B41FA5}">
                      <a16:colId xmlns:a16="http://schemas.microsoft.com/office/drawing/2014/main" val="20000"/>
                    </a:ext>
                  </a:extLst>
                </a:gridCol>
                <a:gridCol w="1706775">
                  <a:extLst>
                    <a:ext uri="{9D8B030D-6E8A-4147-A177-3AD203B41FA5}">
                      <a16:colId xmlns:a16="http://schemas.microsoft.com/office/drawing/2014/main" val="20001"/>
                    </a:ext>
                  </a:extLst>
                </a:gridCol>
                <a:gridCol w="1706775">
                  <a:extLst>
                    <a:ext uri="{9D8B030D-6E8A-4147-A177-3AD203B41FA5}">
                      <a16:colId xmlns:a16="http://schemas.microsoft.com/office/drawing/2014/main" val="20002"/>
                    </a:ext>
                  </a:extLst>
                </a:gridCol>
              </a:tblGrid>
              <a:tr h="565475">
                <a:tc>
                  <a:txBody>
                    <a:bodyPr/>
                    <a:lstStyle/>
                    <a:p>
                      <a:pPr marL="0" marR="0" lvl="0" indent="0" algn="ctr" rtl="0">
                        <a:lnSpc>
                          <a:spcPct val="100000"/>
                        </a:lnSpc>
                        <a:spcBef>
                          <a:spcPts val="0"/>
                        </a:spcBef>
                        <a:spcAft>
                          <a:spcPts val="0"/>
                        </a:spcAft>
                        <a:buClr>
                          <a:srgbClr val="000000"/>
                        </a:buClr>
                        <a:buSzPts val="1400"/>
                        <a:buFont typeface="Arial"/>
                        <a:buNone/>
                      </a:pPr>
                      <a:r>
                        <a:rPr lang="es" sz="1400" b="1" u="none" strike="noStrike" cap="none">
                          <a:solidFill>
                            <a:srgbClr val="F2F2F2"/>
                          </a:solidFill>
                          <a:latin typeface="Arial"/>
                          <a:ea typeface="Arial"/>
                          <a:cs typeface="Arial"/>
                          <a:sym typeface="Arial"/>
                        </a:rPr>
                        <a:t>ADH</a:t>
                      </a:r>
                      <a:endParaRPr sz="1400" b="1" u="none" strike="noStrike" cap="none">
                        <a:solidFill>
                          <a:srgbClr val="F2F2F2"/>
                        </a:solidFill>
                        <a:latin typeface="Arial"/>
                        <a:ea typeface="Arial"/>
                        <a:cs typeface="Arial"/>
                        <a:sym typeface="Arial"/>
                      </a:endParaRPr>
                    </a:p>
                  </a:txBody>
                  <a:tcPr marL="91425" marR="91425" marT="91425" marB="91425" anchor="ctr">
                    <a:solidFill>
                      <a:srgbClr val="3E3D43"/>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 sz="1400" b="1" u="none" strike="noStrike" cap="none">
                          <a:solidFill>
                            <a:srgbClr val="F2F2F2"/>
                          </a:solidFill>
                          <a:latin typeface="Arial"/>
                          <a:ea typeface="Arial"/>
                          <a:cs typeface="Arial"/>
                          <a:sym typeface="Arial"/>
                        </a:rPr>
                        <a:t>Desarrollo</a:t>
                      </a:r>
                      <a:endParaRPr sz="1400" b="1" u="none" strike="noStrike" cap="none">
                        <a:solidFill>
                          <a:srgbClr val="F2F2F2"/>
                        </a:solidFill>
                        <a:latin typeface="Arial"/>
                        <a:ea typeface="Arial"/>
                        <a:cs typeface="Arial"/>
                        <a:sym typeface="Arial"/>
                      </a:endParaRPr>
                    </a:p>
                  </a:txBody>
                  <a:tcPr marL="91425" marR="91425" marT="91425" marB="91425" anchor="ctr">
                    <a:solidFill>
                      <a:srgbClr val="333236"/>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s" sz="1400" b="1" u="none" strike="noStrike" cap="none">
                          <a:solidFill>
                            <a:srgbClr val="F2F2F2"/>
                          </a:solidFill>
                          <a:latin typeface="Arial"/>
                          <a:ea typeface="Arial"/>
                          <a:cs typeface="Arial"/>
                          <a:sym typeface="Arial"/>
                        </a:rPr>
                        <a:t>Resultados</a:t>
                      </a:r>
                      <a:endParaRPr sz="1400" b="1" u="none" strike="noStrike" cap="none">
                        <a:solidFill>
                          <a:srgbClr val="F2F2F2"/>
                        </a:solidFill>
                        <a:latin typeface="Arial"/>
                        <a:ea typeface="Arial"/>
                        <a:cs typeface="Arial"/>
                        <a:sym typeface="Arial"/>
                      </a:endParaRPr>
                    </a:p>
                  </a:txBody>
                  <a:tcPr marL="91425" marR="91425" marT="91425" marB="91425" anchor="ctr">
                    <a:solidFill>
                      <a:srgbClr val="3E3D43"/>
                    </a:solidFill>
                  </a:tcPr>
                </a:tc>
                <a:extLst>
                  <a:ext uri="{0D108BD9-81ED-4DB2-BD59-A6C34878D82A}">
                    <a16:rowId xmlns:a16="http://schemas.microsoft.com/office/drawing/2014/main" val="10000"/>
                  </a:ext>
                </a:extLst>
              </a:tr>
              <a:tr h="3481325">
                <a:tc>
                  <a:txBody>
                    <a:bodyPr/>
                    <a:lstStyle/>
                    <a:p>
                      <a:pPr marL="0" marR="0" lvl="0" indent="0" algn="ctr" rtl="0">
                        <a:lnSpc>
                          <a:spcPct val="100000"/>
                        </a:lnSpc>
                        <a:spcBef>
                          <a:spcPts val="0"/>
                        </a:spcBef>
                        <a:spcAft>
                          <a:spcPts val="0"/>
                        </a:spcAft>
                        <a:buClr>
                          <a:srgbClr val="000000"/>
                        </a:buClr>
                        <a:buSzPts val="1000"/>
                        <a:buFont typeface="Arial"/>
                        <a:buNone/>
                      </a:pPr>
                      <a:r>
                        <a:rPr lang="es" sz="1000" u="none" strike="noStrike" cap="none">
                          <a:solidFill>
                            <a:srgbClr val="262626"/>
                          </a:solidFill>
                          <a:latin typeface="Arial"/>
                          <a:ea typeface="Arial"/>
                          <a:cs typeface="Arial"/>
                          <a:sym typeface="Arial"/>
                        </a:rPr>
                        <a:t>Generar un área dentro de Desarrollo Urbano, encargada de diseñar y pilotear estrategias para resolver retos propios de la dependencia del Programa de gobierno.</a:t>
                      </a:r>
                      <a:endParaRPr sz="1000" u="none" strike="noStrike" cap="none">
                        <a:solidFill>
                          <a:srgbClr val="262626"/>
                        </a:solidFill>
                        <a:latin typeface="Arial"/>
                        <a:ea typeface="Arial"/>
                        <a:cs typeface="Arial"/>
                        <a:sym typeface="Arial"/>
                      </a:endParaRPr>
                    </a:p>
                  </a:txBody>
                  <a:tcPr marL="91425" marR="91425" marT="91425" marB="91425" anchor="ctr">
                    <a:solidFill>
                      <a:srgbClr val="F2F2F2"/>
                    </a:solidFill>
                  </a:tcPr>
                </a:tc>
                <a:tc>
                  <a:txBody>
                    <a:bodyPr/>
                    <a:lstStyle/>
                    <a:p>
                      <a:pPr marL="0" marR="0" lvl="0" indent="0" algn="ctr" rtl="0">
                        <a:lnSpc>
                          <a:spcPct val="100000"/>
                        </a:lnSpc>
                        <a:spcBef>
                          <a:spcPts val="0"/>
                        </a:spcBef>
                        <a:spcAft>
                          <a:spcPts val="0"/>
                        </a:spcAft>
                        <a:buClr>
                          <a:srgbClr val="000000"/>
                        </a:buClr>
                        <a:buSzPts val="1000"/>
                        <a:buFont typeface="Arial"/>
                        <a:buNone/>
                      </a:pPr>
                      <a:r>
                        <a:rPr lang="es" sz="1000" u="none" strike="noStrike" cap="none">
                          <a:solidFill>
                            <a:srgbClr val="262626"/>
                          </a:solidFill>
                          <a:latin typeface="Arial"/>
                          <a:ea typeface="Arial"/>
                          <a:cs typeface="Arial"/>
                          <a:sym typeface="Arial"/>
                        </a:rPr>
                        <a:t>El grupo fue previamente seleccionado por la Dirección de Desarrollo Urbano. </a:t>
                      </a:r>
                      <a:endParaRPr sz="1000" u="none" strike="noStrike" cap="none">
                        <a:solidFill>
                          <a:srgbClr val="26262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s" sz="1000" u="none" strike="noStrike" cap="none">
                          <a:solidFill>
                            <a:srgbClr val="262626"/>
                          </a:solidFill>
                          <a:latin typeface="Arial"/>
                          <a:ea typeface="Arial"/>
                          <a:cs typeface="Arial"/>
                          <a:sym typeface="Arial"/>
                        </a:rPr>
                        <a:t>El proceso consta de capacitacion personalizada en metodologías como Design Thinking, Diseño Cívico, Sprint, Scrum, Placemaking y otras técnicas para generar soluciones creativas. </a:t>
                      </a:r>
                      <a:endParaRPr sz="1000" u="none" strike="noStrike" cap="none">
                        <a:solidFill>
                          <a:srgbClr val="26262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s" sz="1000" u="none" strike="noStrike" cap="none">
                          <a:solidFill>
                            <a:srgbClr val="262626"/>
                          </a:solidFill>
                          <a:latin typeface="Arial"/>
                          <a:ea typeface="Arial"/>
                          <a:cs typeface="Arial"/>
                          <a:sym typeface="Arial"/>
                        </a:rPr>
                        <a:t>Acompañamiento en la aplicación de lo aprendido. </a:t>
                      </a:r>
                      <a:endParaRPr sz="1000" u="none" strike="noStrike" cap="none">
                        <a:solidFill>
                          <a:srgbClr val="26262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s" sz="1000" u="none" strike="noStrike" cap="none">
                          <a:solidFill>
                            <a:srgbClr val="262626"/>
                          </a:solidFill>
                          <a:latin typeface="Arial"/>
                          <a:ea typeface="Arial"/>
                          <a:cs typeface="Arial"/>
                          <a:sym typeface="Arial"/>
                        </a:rPr>
                        <a:t>Diseño de indicadores y su implementación. </a:t>
                      </a:r>
                      <a:endParaRPr sz="1000" u="none" strike="noStrike" cap="none">
                        <a:solidFill>
                          <a:srgbClr val="262626"/>
                        </a:solidFill>
                        <a:latin typeface="Arial"/>
                        <a:ea typeface="Arial"/>
                        <a:cs typeface="Arial"/>
                        <a:sym typeface="Arial"/>
                      </a:endParaRPr>
                    </a:p>
                  </a:txBody>
                  <a:tcPr marL="91425" marR="91425" marT="91425" marB="91425" anchor="ctr">
                    <a:solidFill>
                      <a:schemeClr val="lt1"/>
                    </a:solidFill>
                  </a:tcPr>
                </a:tc>
                <a:tc>
                  <a:txBody>
                    <a:bodyPr/>
                    <a:lstStyle/>
                    <a:p>
                      <a:pPr marL="0" marR="0" lvl="0" indent="0" algn="ctr" rtl="0">
                        <a:lnSpc>
                          <a:spcPct val="100000"/>
                        </a:lnSpc>
                        <a:spcBef>
                          <a:spcPts val="0"/>
                        </a:spcBef>
                        <a:spcAft>
                          <a:spcPts val="0"/>
                        </a:spcAft>
                        <a:buClr>
                          <a:srgbClr val="000000"/>
                        </a:buClr>
                        <a:buSzPts val="1000"/>
                        <a:buFont typeface="Arial"/>
                        <a:buNone/>
                      </a:pPr>
                      <a:r>
                        <a:rPr lang="es" sz="1000" u="none" strike="noStrike" cap="none">
                          <a:solidFill>
                            <a:srgbClr val="262626"/>
                          </a:solidFill>
                          <a:latin typeface="Arial"/>
                          <a:ea typeface="Arial"/>
                          <a:cs typeface="Arial"/>
                          <a:sym typeface="Arial"/>
                        </a:rPr>
                        <a:t>Grupo consolidado con una estructura y procesos claros dentro de Desarrollo Urbano. </a:t>
                      </a:r>
                      <a:endParaRPr sz="1000" u="none" strike="noStrike" cap="none">
                        <a:solidFill>
                          <a:srgbClr val="262626"/>
                        </a:solidFill>
                        <a:latin typeface="Arial"/>
                        <a:ea typeface="Arial"/>
                        <a:cs typeface="Arial"/>
                        <a:sym typeface="Arial"/>
                      </a:endParaRPr>
                    </a:p>
                  </a:txBody>
                  <a:tcPr marL="91425" marR="91425" marT="91425" marB="91425" anchor="ctr">
                    <a:solidFill>
                      <a:srgbClr val="F2F2F2"/>
                    </a:solidFill>
                  </a:tcPr>
                </a:tc>
                <a:extLst>
                  <a:ext uri="{0D108BD9-81ED-4DB2-BD59-A6C34878D82A}">
                    <a16:rowId xmlns:a16="http://schemas.microsoft.com/office/drawing/2014/main" val="10001"/>
                  </a:ext>
                </a:extLst>
              </a:tr>
            </a:tbl>
          </a:graphicData>
        </a:graphic>
      </p:graphicFrame>
      <p:grpSp>
        <p:nvGrpSpPr>
          <p:cNvPr id="185" name="Google Shape;185;p4"/>
          <p:cNvGrpSpPr/>
          <p:nvPr/>
        </p:nvGrpSpPr>
        <p:grpSpPr>
          <a:xfrm>
            <a:off x="293940" y="1924049"/>
            <a:ext cx="3358564" cy="2495354"/>
            <a:chOff x="293940" y="1918501"/>
            <a:chExt cx="2987317" cy="2219524"/>
          </a:xfrm>
        </p:grpSpPr>
        <p:pic>
          <p:nvPicPr>
            <p:cNvPr id="186" name="Google Shape;186;p4"/>
            <p:cNvPicPr preferRelativeResize="0"/>
            <p:nvPr/>
          </p:nvPicPr>
          <p:blipFill rotWithShape="1">
            <a:blip r:embed="rId3">
              <a:alphaModFix/>
            </a:blip>
            <a:srcRect/>
            <a:stretch/>
          </p:blipFill>
          <p:spPr>
            <a:xfrm>
              <a:off x="1910748" y="3110137"/>
              <a:ext cx="1370509" cy="1027888"/>
            </a:xfrm>
            <a:prstGeom prst="rect">
              <a:avLst/>
            </a:prstGeom>
            <a:noFill/>
            <a:ln>
              <a:noFill/>
            </a:ln>
          </p:spPr>
        </p:pic>
        <p:pic>
          <p:nvPicPr>
            <p:cNvPr id="187" name="Google Shape;187;p4"/>
            <p:cNvPicPr preferRelativeResize="0"/>
            <p:nvPr/>
          </p:nvPicPr>
          <p:blipFill rotWithShape="1">
            <a:blip r:embed="rId4">
              <a:alphaModFix/>
            </a:blip>
            <a:srcRect/>
            <a:stretch/>
          </p:blipFill>
          <p:spPr>
            <a:xfrm>
              <a:off x="293940" y="3110137"/>
              <a:ext cx="1616808" cy="1024903"/>
            </a:xfrm>
            <a:prstGeom prst="rect">
              <a:avLst/>
            </a:prstGeom>
            <a:noFill/>
            <a:ln>
              <a:noFill/>
            </a:ln>
          </p:spPr>
        </p:pic>
        <p:pic>
          <p:nvPicPr>
            <p:cNvPr id="188" name="Google Shape;188;p4"/>
            <p:cNvPicPr preferRelativeResize="0"/>
            <p:nvPr/>
          </p:nvPicPr>
          <p:blipFill rotWithShape="1">
            <a:blip r:embed="rId5">
              <a:alphaModFix/>
            </a:blip>
            <a:srcRect l="12779" t="10436" r="1037" b="14372"/>
            <a:stretch/>
          </p:blipFill>
          <p:spPr>
            <a:xfrm>
              <a:off x="296325" y="1924049"/>
              <a:ext cx="1574992" cy="1186089"/>
            </a:xfrm>
            <a:prstGeom prst="rect">
              <a:avLst/>
            </a:prstGeom>
            <a:noFill/>
            <a:ln>
              <a:noFill/>
            </a:ln>
          </p:spPr>
        </p:pic>
        <p:pic>
          <p:nvPicPr>
            <p:cNvPr id="189" name="Google Shape;189;p4"/>
            <p:cNvPicPr preferRelativeResize="0"/>
            <p:nvPr/>
          </p:nvPicPr>
          <p:blipFill rotWithShape="1">
            <a:blip r:embed="rId6">
              <a:alphaModFix/>
            </a:blip>
            <a:srcRect t="3815"/>
            <a:stretch/>
          </p:blipFill>
          <p:spPr>
            <a:xfrm>
              <a:off x="1831885" y="1918501"/>
              <a:ext cx="1449372" cy="1191636"/>
            </a:xfrm>
            <a:prstGeom prst="rect">
              <a:avLst/>
            </a:prstGeom>
            <a:noFill/>
            <a:ln>
              <a:noFill/>
            </a:ln>
          </p:spPr>
        </p:pic>
      </p:grpSp>
      <p:sp>
        <p:nvSpPr>
          <p:cNvPr id="190" name="Google Shape;190;p4"/>
          <p:cNvSpPr txBox="1"/>
          <p:nvPr/>
        </p:nvSpPr>
        <p:spPr>
          <a:xfrm>
            <a:off x="191550" y="788846"/>
            <a:ext cx="2827875"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 sz="3200" b="1" i="0" u="none" strike="noStrike" cap="none">
                <a:solidFill>
                  <a:srgbClr val="EE675E"/>
                </a:solidFill>
                <a:latin typeface="Arial"/>
                <a:ea typeface="Arial"/>
                <a:cs typeface="Arial"/>
                <a:sym typeface="Arial"/>
              </a:rPr>
              <a:t>Laboratorio</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0000"/>
              </a:buClr>
              <a:buSzPts val="4400"/>
              <a:buFont typeface="Arial"/>
              <a:buNone/>
            </a:pPr>
            <a:r>
              <a:rPr lang="es" sz="3200" b="1" i="0" u="none" strike="noStrike" cap="none">
                <a:solidFill>
                  <a:srgbClr val="EE675E"/>
                </a:solidFill>
                <a:latin typeface="Arial"/>
                <a:ea typeface="Arial"/>
                <a:cs typeface="Arial"/>
                <a:sym typeface="Arial"/>
              </a:rPr>
              <a:t>Urbano</a:t>
            </a:r>
            <a:endParaRPr sz="3200" b="1" i="0" u="none" strike="noStrike" cap="none">
              <a:solidFill>
                <a:srgbClr val="EE675E"/>
              </a:solidFill>
              <a:latin typeface="Arial"/>
              <a:ea typeface="Arial"/>
              <a:cs typeface="Arial"/>
              <a:sym typeface="Arial"/>
            </a:endParaRPr>
          </a:p>
        </p:txBody>
      </p:sp>
    </p:spTree>
    <p:extLst>
      <p:ext uri="{BB962C8B-B14F-4D97-AF65-F5344CB8AC3E}">
        <p14:creationId xmlns:p14="http://schemas.microsoft.com/office/powerpoint/2010/main" val="26062906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graphicFrame>
        <p:nvGraphicFramePr>
          <p:cNvPr id="195" name="Google Shape;195;p5"/>
          <p:cNvGraphicFramePr/>
          <p:nvPr/>
        </p:nvGraphicFramePr>
        <p:xfrm>
          <a:off x="4290060" y="679529"/>
          <a:ext cx="3000000" cy="3000000"/>
        </p:xfrm>
        <a:graphic>
          <a:graphicData uri="http://schemas.openxmlformats.org/drawingml/2006/table">
            <a:tbl>
              <a:tblPr>
                <a:noFill/>
              </a:tblPr>
              <a:tblGrid>
                <a:gridCol w="1031125">
                  <a:extLst>
                    <a:ext uri="{9D8B030D-6E8A-4147-A177-3AD203B41FA5}">
                      <a16:colId xmlns:a16="http://schemas.microsoft.com/office/drawing/2014/main" val="20000"/>
                    </a:ext>
                  </a:extLst>
                </a:gridCol>
                <a:gridCol w="3410450">
                  <a:extLst>
                    <a:ext uri="{9D8B030D-6E8A-4147-A177-3AD203B41FA5}">
                      <a16:colId xmlns:a16="http://schemas.microsoft.com/office/drawing/2014/main" val="20001"/>
                    </a:ext>
                  </a:extLst>
                </a:gridCol>
              </a:tblGrid>
              <a:tr h="516625">
                <a:tc>
                  <a:txBody>
                    <a:bodyPr/>
                    <a:lstStyle/>
                    <a:p>
                      <a:pPr marL="0" marR="0" lvl="0" indent="0" algn="ctr" rtl="0">
                        <a:lnSpc>
                          <a:spcPct val="100000"/>
                        </a:lnSpc>
                        <a:spcBef>
                          <a:spcPts val="0"/>
                        </a:spcBef>
                        <a:spcAft>
                          <a:spcPts val="0"/>
                        </a:spcAft>
                        <a:buClr>
                          <a:srgbClr val="000000"/>
                        </a:buClr>
                        <a:buSzPts val="1000"/>
                        <a:buFont typeface="Arial"/>
                        <a:buNone/>
                      </a:pPr>
                      <a:r>
                        <a:rPr lang="es" sz="1000" b="1" u="none" strike="noStrike" cap="none">
                          <a:solidFill>
                            <a:schemeClr val="lt1"/>
                          </a:solidFill>
                          <a:latin typeface="Arial"/>
                          <a:ea typeface="Arial"/>
                          <a:cs typeface="Arial"/>
                          <a:sym typeface="Arial"/>
                        </a:rPr>
                        <a:t>Temáticas</a:t>
                      </a:r>
                      <a:endParaRPr sz="1000" b="1" u="none" strike="noStrike" cap="none">
                        <a:solidFill>
                          <a:schemeClr val="lt1"/>
                        </a:solidFill>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3E3D43"/>
                    </a:solidFill>
                  </a:tcPr>
                </a:tc>
                <a:tc>
                  <a:txBody>
                    <a:bodyPr/>
                    <a:lstStyle/>
                    <a:p>
                      <a:pPr marL="0" marR="0" lvl="0" indent="0" algn="ctr" rtl="0">
                        <a:lnSpc>
                          <a:spcPct val="100000"/>
                        </a:lnSpc>
                        <a:spcBef>
                          <a:spcPts val="0"/>
                        </a:spcBef>
                        <a:spcAft>
                          <a:spcPts val="0"/>
                        </a:spcAft>
                        <a:buClr>
                          <a:srgbClr val="000000"/>
                        </a:buClr>
                        <a:buSzPts val="1000"/>
                        <a:buFont typeface="Arial"/>
                        <a:buNone/>
                      </a:pPr>
                      <a:r>
                        <a:rPr lang="es" sz="1000" b="1" u="none" strike="noStrike" cap="none">
                          <a:solidFill>
                            <a:schemeClr val="lt1"/>
                          </a:solidFill>
                          <a:latin typeface="Arial"/>
                          <a:ea typeface="Arial"/>
                          <a:cs typeface="Arial"/>
                          <a:sym typeface="Arial"/>
                        </a:rPr>
                        <a:t>Descripción</a:t>
                      </a:r>
                      <a:endParaRPr sz="1000" b="1" u="none" strike="noStrike" cap="none">
                        <a:solidFill>
                          <a:schemeClr val="lt1"/>
                        </a:solidFill>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333236"/>
                    </a:solidFill>
                  </a:tcPr>
                </a:tc>
                <a:extLst>
                  <a:ext uri="{0D108BD9-81ED-4DB2-BD59-A6C34878D82A}">
                    <a16:rowId xmlns:a16="http://schemas.microsoft.com/office/drawing/2014/main" val="10000"/>
                  </a:ext>
                </a:extLst>
              </a:tr>
              <a:tr h="1669225">
                <a:tc>
                  <a:txBody>
                    <a:bodyPr/>
                    <a:lstStyle/>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Áreas verdes</a:t>
                      </a:r>
                      <a:endParaRPr sz="900" u="none" strike="noStrike" cap="none">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100"/>
                        <a:buFont typeface="Arial"/>
                        <a:buNone/>
                      </a:pPr>
                      <a:r>
                        <a:rPr lang="es" sz="900" u="none" strike="noStrike" cap="none">
                          <a:latin typeface="Arial"/>
                          <a:ea typeface="Arial"/>
                          <a:cs typeface="Arial"/>
                          <a:sym typeface="Arial"/>
                        </a:rPr>
                        <a:t>Generar un espacio público funcional y aprovechable que impacte de manera positiva en el contexto vital de la ciudadanía, tomando como premisa básica la inclusión social en el diseño de la política pública. (Tal como se menciona en la estrategía de “Gobierno abierto” como parte del nodo “León Compacto Inteligente y Conectado” Programa de gobierno 2018-2021).</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endParaRPr sz="900" u="none" strike="noStrike" cap="none">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774975">
                <a:tc>
                  <a:txBody>
                    <a:bodyPr/>
                    <a:lstStyle/>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Pegotes y pendones</a:t>
                      </a:r>
                      <a:endParaRPr sz="900" u="none" strike="noStrike" cap="none">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Limpieza proactiva de la imagen urbana de la ciudad. </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chemeClr val="dk1"/>
                        </a:buClr>
                        <a:buSzPts val="1100"/>
                        <a:buFont typeface="Arial"/>
                        <a:buNone/>
                      </a:pPr>
                      <a:r>
                        <a:rPr lang="es" sz="900" u="none" strike="noStrike" cap="none">
                          <a:latin typeface="Arial"/>
                          <a:ea typeface="Arial"/>
                          <a:cs typeface="Arial"/>
                          <a:sym typeface="Arial"/>
                        </a:rPr>
                        <a:t>Participación coordinada para la prevención de colocación</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de pegotes y pendones.</a:t>
                      </a:r>
                      <a:endParaRPr sz="900" u="none" strike="noStrike" cap="none">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tcPr>
                </a:tc>
                <a:extLst>
                  <a:ext uri="{0D108BD9-81ED-4DB2-BD59-A6C34878D82A}">
                    <a16:rowId xmlns:a16="http://schemas.microsoft.com/office/drawing/2014/main" val="10002"/>
                  </a:ext>
                </a:extLst>
              </a:tr>
              <a:tr h="953825">
                <a:tc>
                  <a:txBody>
                    <a:bodyPr/>
                    <a:lstStyle/>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Patrimonio</a:t>
                      </a:r>
                      <a:endParaRPr sz="900" u="none" strike="noStrike" cap="none">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Difundir, conocer y valorar el patrimonio cultural de la ciudad. </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Gestionar la </a:t>
                      </a:r>
                      <a:r>
                        <a:rPr lang="es" sz="900" u="none" strike="noStrike" cap="none">
                          <a:solidFill>
                            <a:schemeClr val="dk1"/>
                          </a:solidFill>
                          <a:latin typeface="Arial"/>
                          <a:ea typeface="Arial"/>
                          <a:cs typeface="Arial"/>
                          <a:sym typeface="Arial"/>
                        </a:rPr>
                        <a:t>Declaratoria de Zona del Patrimonio Cultural.</a:t>
                      </a:r>
                      <a:endParaRPr sz="90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solidFill>
                            <a:schemeClr val="dk1"/>
                          </a:solidFill>
                          <a:latin typeface="Arial"/>
                          <a:ea typeface="Arial"/>
                          <a:cs typeface="Arial"/>
                          <a:sym typeface="Arial"/>
                        </a:rPr>
                        <a:t>Crear mecanismos y una red de vinculación del ciudadano con el patrimonio. </a:t>
                      </a:r>
                      <a:endParaRPr sz="900" u="none" strike="noStrike" cap="none">
                        <a:solidFill>
                          <a:schemeClr val="dk1"/>
                        </a:solidFill>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F2F2F2"/>
                    </a:solidFill>
                  </a:tcPr>
                </a:tc>
                <a:extLst>
                  <a:ext uri="{0D108BD9-81ED-4DB2-BD59-A6C34878D82A}">
                    <a16:rowId xmlns:a16="http://schemas.microsoft.com/office/drawing/2014/main" val="10003"/>
                  </a:ext>
                </a:extLst>
              </a:tr>
            </a:tbl>
          </a:graphicData>
        </a:graphic>
      </p:graphicFrame>
      <p:sp>
        <p:nvSpPr>
          <p:cNvPr id="196" name="Google Shape;196;p5"/>
          <p:cNvSpPr txBox="1"/>
          <p:nvPr/>
        </p:nvSpPr>
        <p:spPr>
          <a:xfrm>
            <a:off x="191550" y="788846"/>
            <a:ext cx="2827875"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 sz="3200" b="1" i="0" u="none" strike="noStrike" cap="none">
                <a:solidFill>
                  <a:srgbClr val="EE675E"/>
                </a:solidFill>
                <a:latin typeface="Arial"/>
                <a:ea typeface="Arial"/>
                <a:cs typeface="Arial"/>
                <a:sym typeface="Arial"/>
              </a:rPr>
              <a:t>Laboratorio</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0000"/>
              </a:buClr>
              <a:buSzPts val="4400"/>
              <a:buFont typeface="Arial"/>
              <a:buNone/>
            </a:pPr>
            <a:r>
              <a:rPr lang="es" sz="3200" b="1" i="0" u="none" strike="noStrike" cap="none">
                <a:solidFill>
                  <a:srgbClr val="EE675E"/>
                </a:solidFill>
                <a:latin typeface="Arial"/>
                <a:ea typeface="Arial"/>
                <a:cs typeface="Arial"/>
                <a:sym typeface="Arial"/>
              </a:rPr>
              <a:t>Urbano</a:t>
            </a:r>
            <a:endParaRPr sz="3200" b="1" i="0" u="none" strike="noStrike" cap="none">
              <a:solidFill>
                <a:srgbClr val="EE675E"/>
              </a:solidFill>
              <a:latin typeface="Arial"/>
              <a:ea typeface="Arial"/>
              <a:cs typeface="Arial"/>
              <a:sym typeface="Arial"/>
            </a:endParaRPr>
          </a:p>
        </p:txBody>
      </p:sp>
      <p:grpSp>
        <p:nvGrpSpPr>
          <p:cNvPr id="197" name="Google Shape;197;p5"/>
          <p:cNvGrpSpPr/>
          <p:nvPr/>
        </p:nvGrpSpPr>
        <p:grpSpPr>
          <a:xfrm>
            <a:off x="639224" y="1775461"/>
            <a:ext cx="3539381" cy="2870684"/>
            <a:chOff x="106473" y="4422210"/>
            <a:chExt cx="4807910" cy="3899547"/>
          </a:xfrm>
        </p:grpSpPr>
        <p:pic>
          <p:nvPicPr>
            <p:cNvPr id="198" name="Google Shape;198;p5"/>
            <p:cNvPicPr preferRelativeResize="0"/>
            <p:nvPr/>
          </p:nvPicPr>
          <p:blipFill rotWithShape="1">
            <a:blip r:embed="rId3">
              <a:alphaModFix/>
            </a:blip>
            <a:srcRect/>
            <a:stretch/>
          </p:blipFill>
          <p:spPr>
            <a:xfrm>
              <a:off x="1353984" y="6329566"/>
              <a:ext cx="3560397" cy="1992191"/>
            </a:xfrm>
            <a:prstGeom prst="rect">
              <a:avLst/>
            </a:prstGeom>
            <a:noFill/>
            <a:ln>
              <a:noFill/>
            </a:ln>
          </p:spPr>
        </p:pic>
        <p:pic>
          <p:nvPicPr>
            <p:cNvPr id="199" name="Google Shape;199;p5"/>
            <p:cNvPicPr preferRelativeResize="0"/>
            <p:nvPr/>
          </p:nvPicPr>
          <p:blipFill rotWithShape="1">
            <a:blip r:embed="rId4">
              <a:alphaModFix/>
            </a:blip>
            <a:srcRect l="13830" r="3211"/>
            <a:stretch/>
          </p:blipFill>
          <p:spPr>
            <a:xfrm>
              <a:off x="110466" y="6329566"/>
              <a:ext cx="2203544" cy="1992191"/>
            </a:xfrm>
            <a:prstGeom prst="rect">
              <a:avLst/>
            </a:prstGeom>
            <a:noFill/>
            <a:ln>
              <a:noFill/>
            </a:ln>
          </p:spPr>
        </p:pic>
        <p:pic>
          <p:nvPicPr>
            <p:cNvPr id="200" name="Google Shape;200;p5"/>
            <p:cNvPicPr preferRelativeResize="0"/>
            <p:nvPr/>
          </p:nvPicPr>
          <p:blipFill rotWithShape="1">
            <a:blip r:embed="rId5">
              <a:alphaModFix/>
            </a:blip>
            <a:srcRect t="9227" b="30538"/>
            <a:stretch/>
          </p:blipFill>
          <p:spPr>
            <a:xfrm>
              <a:off x="106473" y="4422210"/>
              <a:ext cx="2593378" cy="2082782"/>
            </a:xfrm>
            <a:prstGeom prst="rect">
              <a:avLst/>
            </a:prstGeom>
            <a:noFill/>
            <a:ln>
              <a:noFill/>
            </a:ln>
          </p:spPr>
        </p:pic>
        <p:pic>
          <p:nvPicPr>
            <p:cNvPr id="201" name="Google Shape;201;p5"/>
            <p:cNvPicPr preferRelativeResize="0"/>
            <p:nvPr/>
          </p:nvPicPr>
          <p:blipFill rotWithShape="1">
            <a:blip r:embed="rId6">
              <a:alphaModFix/>
            </a:blip>
            <a:srcRect/>
            <a:stretch/>
          </p:blipFill>
          <p:spPr>
            <a:xfrm>
              <a:off x="2496171" y="4422210"/>
              <a:ext cx="2418212" cy="2082782"/>
            </a:xfrm>
            <a:prstGeom prst="rect">
              <a:avLst/>
            </a:prstGeom>
            <a:noFill/>
            <a:ln>
              <a:noFill/>
            </a:ln>
          </p:spPr>
        </p:pic>
      </p:grpSp>
    </p:spTree>
    <p:extLst>
      <p:ext uri="{BB962C8B-B14F-4D97-AF65-F5344CB8AC3E}">
        <p14:creationId xmlns:p14="http://schemas.microsoft.com/office/powerpoint/2010/main" val="33153557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graphicFrame>
        <p:nvGraphicFramePr>
          <p:cNvPr id="206" name="Google Shape;206;p6"/>
          <p:cNvGraphicFramePr/>
          <p:nvPr/>
        </p:nvGraphicFramePr>
        <p:xfrm>
          <a:off x="4724238" y="969766"/>
          <a:ext cx="3000000" cy="3000000"/>
        </p:xfrm>
        <a:graphic>
          <a:graphicData uri="http://schemas.openxmlformats.org/drawingml/2006/table">
            <a:tbl>
              <a:tblPr>
                <a:noFill/>
              </a:tblPr>
              <a:tblGrid>
                <a:gridCol w="1910050">
                  <a:extLst>
                    <a:ext uri="{9D8B030D-6E8A-4147-A177-3AD203B41FA5}">
                      <a16:colId xmlns:a16="http://schemas.microsoft.com/office/drawing/2014/main" val="20000"/>
                    </a:ext>
                  </a:extLst>
                </a:gridCol>
                <a:gridCol w="1910050">
                  <a:extLst>
                    <a:ext uri="{9D8B030D-6E8A-4147-A177-3AD203B41FA5}">
                      <a16:colId xmlns:a16="http://schemas.microsoft.com/office/drawing/2014/main" val="20001"/>
                    </a:ext>
                  </a:extLst>
                </a:gridCol>
              </a:tblGrid>
              <a:tr h="406250">
                <a:tc>
                  <a:txBody>
                    <a:bodyPr/>
                    <a:lstStyle/>
                    <a:p>
                      <a:pPr marL="0" marR="0" lvl="0" indent="0" algn="ctr" rtl="0">
                        <a:lnSpc>
                          <a:spcPct val="100000"/>
                        </a:lnSpc>
                        <a:spcBef>
                          <a:spcPts val="0"/>
                        </a:spcBef>
                        <a:spcAft>
                          <a:spcPts val="0"/>
                        </a:spcAft>
                        <a:buClr>
                          <a:srgbClr val="000000"/>
                        </a:buClr>
                        <a:buSzPts val="900"/>
                        <a:buFont typeface="Arial"/>
                        <a:buNone/>
                      </a:pPr>
                      <a:r>
                        <a:rPr lang="es" sz="900" b="1" u="none" strike="noStrike" cap="none">
                          <a:solidFill>
                            <a:schemeClr val="lt1"/>
                          </a:solidFill>
                          <a:latin typeface="Arial"/>
                          <a:ea typeface="Arial"/>
                          <a:cs typeface="Arial"/>
                          <a:sym typeface="Arial"/>
                        </a:rPr>
                        <a:t>Temáticas</a:t>
                      </a:r>
                      <a:endParaRPr sz="900" b="1" u="none" strike="noStrike" cap="none">
                        <a:solidFill>
                          <a:schemeClr val="lt1"/>
                        </a:solidFill>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3E3D43"/>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es" sz="900" b="1" u="none" strike="noStrike" cap="none">
                          <a:solidFill>
                            <a:schemeClr val="lt1"/>
                          </a:solidFill>
                          <a:latin typeface="Arial"/>
                          <a:ea typeface="Arial"/>
                          <a:cs typeface="Arial"/>
                          <a:sym typeface="Arial"/>
                        </a:rPr>
                        <a:t>Descripción</a:t>
                      </a:r>
                      <a:endParaRPr sz="900" b="1" u="none" strike="noStrike" cap="none">
                        <a:solidFill>
                          <a:schemeClr val="lt1"/>
                        </a:solidFill>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333236"/>
                    </a:solidFill>
                  </a:tcPr>
                </a:tc>
                <a:extLst>
                  <a:ext uri="{0D108BD9-81ED-4DB2-BD59-A6C34878D82A}">
                    <a16:rowId xmlns:a16="http://schemas.microsoft.com/office/drawing/2014/main" val="10000"/>
                  </a:ext>
                </a:extLst>
              </a:tr>
              <a:tr h="1593850">
                <a:tc>
                  <a:txBody>
                    <a:bodyPr/>
                    <a:lstStyle/>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Oficios digitales</a:t>
                      </a:r>
                      <a:endParaRPr sz="1400" u="none" strike="noStrike" cap="none"/>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a equipo</a:t>
                      </a:r>
                      <a:endParaRPr sz="900" u="none" strike="noStrike" cap="none">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Diseño de contenido y ejecución de la capacitación a servidores públicos en uso de Office. </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El primer grupo, ha tomado los módulos básico y medio.</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El segundo grupo, hasta el momento, ha completado el módulo básico.  </a:t>
                      </a:r>
                      <a:endParaRPr sz="900" u="none" strike="noStrike" cap="none">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1281325">
                <a:tc>
                  <a:txBody>
                    <a:bodyPr/>
                    <a:lstStyle/>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Ciudad infantil</a:t>
                      </a:r>
                      <a:endParaRPr sz="900" u="none" strike="noStrike" cap="none">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Parque Metropolitano busca incrementar el número de visitantes mensuales que ingresan a la Ciudad Infantil. Esto a través del rediseño de espacios y apertura de servicios. </a:t>
                      </a:r>
                      <a:endParaRPr sz="900" u="none" strike="noStrike" cap="none">
                        <a:latin typeface="Arial"/>
                        <a:ea typeface="Arial"/>
                        <a:cs typeface="Arial"/>
                        <a:sym typeface="Arial"/>
                      </a:endParaRPr>
                    </a:p>
                  </a:txBody>
                  <a:tcPr marL="91425" marR="91425" marT="91425" marB="91425" anchor="ctr">
                    <a:lnL w="12700" cap="flat" cmpd="sng">
                      <a:solidFill>
                        <a:srgbClr val="D8D8D8"/>
                      </a:solidFill>
                      <a:prstDash val="solid"/>
                      <a:round/>
                      <a:headEnd type="none" w="sm" len="sm"/>
                      <a:tailEnd type="none" w="sm" len="sm"/>
                    </a:lnL>
                    <a:lnR w="12700" cap="flat" cmpd="sng">
                      <a:solidFill>
                        <a:srgbClr val="D8D8D8"/>
                      </a:solidFill>
                      <a:prstDash val="solid"/>
                      <a:round/>
                      <a:headEnd type="none" w="sm" len="sm"/>
                      <a:tailEnd type="none" w="sm" len="sm"/>
                    </a:lnR>
                    <a:lnT w="12700" cap="flat" cmpd="sng">
                      <a:solidFill>
                        <a:srgbClr val="D8D8D8"/>
                      </a:solidFill>
                      <a:prstDash val="solid"/>
                      <a:round/>
                      <a:headEnd type="none" w="sm" len="sm"/>
                      <a:tailEnd type="none" w="sm" len="sm"/>
                    </a:lnT>
                    <a:lnB w="12700" cap="flat" cmpd="sng">
                      <a:solidFill>
                        <a:srgbClr val="D8D8D8"/>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bl>
          </a:graphicData>
        </a:graphic>
      </p:graphicFrame>
      <p:sp>
        <p:nvSpPr>
          <p:cNvPr id="207" name="Google Shape;207;p6"/>
          <p:cNvSpPr txBox="1"/>
          <p:nvPr/>
        </p:nvSpPr>
        <p:spPr>
          <a:xfrm>
            <a:off x="191550" y="788846"/>
            <a:ext cx="3161250"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 sz="2800" b="1" i="0" u="none" strike="noStrike" cap="none">
                <a:solidFill>
                  <a:srgbClr val="EE675E"/>
                </a:solidFill>
                <a:latin typeface="Arial"/>
                <a:ea typeface="Arial"/>
                <a:cs typeface="Arial"/>
                <a:sym typeface="Arial"/>
              </a:rPr>
              <a:t>Parque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0000"/>
              </a:buClr>
              <a:buSzPts val="4400"/>
              <a:buFont typeface="Arial"/>
              <a:buNone/>
            </a:pPr>
            <a:r>
              <a:rPr lang="es" sz="2800" b="1" i="0" u="none" strike="noStrike" cap="none">
                <a:solidFill>
                  <a:srgbClr val="EE675E"/>
                </a:solidFill>
                <a:latin typeface="Arial"/>
                <a:ea typeface="Arial"/>
                <a:cs typeface="Arial"/>
                <a:sym typeface="Arial"/>
              </a:rPr>
              <a:t>Metropolitano</a:t>
            </a:r>
            <a:endParaRPr sz="2800" b="1" i="0" u="none" strike="noStrike" cap="none">
              <a:solidFill>
                <a:srgbClr val="EE675E"/>
              </a:solidFill>
              <a:latin typeface="Arial"/>
              <a:ea typeface="Arial"/>
              <a:cs typeface="Arial"/>
              <a:sym typeface="Arial"/>
            </a:endParaRPr>
          </a:p>
        </p:txBody>
      </p:sp>
      <p:grpSp>
        <p:nvGrpSpPr>
          <p:cNvPr id="208" name="Google Shape;208;p6"/>
          <p:cNvGrpSpPr/>
          <p:nvPr/>
        </p:nvGrpSpPr>
        <p:grpSpPr>
          <a:xfrm>
            <a:off x="333778" y="980183"/>
            <a:ext cx="3994822" cy="3282221"/>
            <a:chOff x="247900" y="1214080"/>
            <a:chExt cx="5324067" cy="4374354"/>
          </a:xfrm>
        </p:grpSpPr>
        <p:pic>
          <p:nvPicPr>
            <p:cNvPr id="209" name="Google Shape;209;p6"/>
            <p:cNvPicPr preferRelativeResize="0"/>
            <p:nvPr/>
          </p:nvPicPr>
          <p:blipFill rotWithShape="1">
            <a:blip r:embed="rId3">
              <a:alphaModFix/>
            </a:blip>
            <a:srcRect/>
            <a:stretch/>
          </p:blipFill>
          <p:spPr>
            <a:xfrm>
              <a:off x="1972326" y="4304561"/>
              <a:ext cx="1710418" cy="1282809"/>
            </a:xfrm>
            <a:prstGeom prst="rect">
              <a:avLst/>
            </a:prstGeom>
            <a:noFill/>
            <a:ln>
              <a:noFill/>
            </a:ln>
          </p:spPr>
        </p:pic>
        <p:pic>
          <p:nvPicPr>
            <p:cNvPr id="210" name="Google Shape;210;p6"/>
            <p:cNvPicPr preferRelativeResize="0"/>
            <p:nvPr/>
          </p:nvPicPr>
          <p:blipFill rotWithShape="1">
            <a:blip r:embed="rId4">
              <a:alphaModFix/>
            </a:blip>
            <a:srcRect t="19115"/>
            <a:stretch/>
          </p:blipFill>
          <p:spPr>
            <a:xfrm>
              <a:off x="247900" y="2213045"/>
              <a:ext cx="3434844" cy="2083728"/>
            </a:xfrm>
            <a:prstGeom prst="rect">
              <a:avLst/>
            </a:prstGeom>
            <a:noFill/>
            <a:ln>
              <a:noFill/>
            </a:ln>
          </p:spPr>
        </p:pic>
        <p:pic>
          <p:nvPicPr>
            <p:cNvPr id="211" name="Google Shape;211;p6"/>
            <p:cNvPicPr preferRelativeResize="0"/>
            <p:nvPr/>
          </p:nvPicPr>
          <p:blipFill rotWithShape="1">
            <a:blip r:embed="rId5">
              <a:alphaModFix/>
            </a:blip>
            <a:srcRect/>
            <a:stretch/>
          </p:blipFill>
          <p:spPr>
            <a:xfrm>
              <a:off x="247900" y="4324059"/>
              <a:ext cx="1685824" cy="1264375"/>
            </a:xfrm>
            <a:prstGeom prst="rect">
              <a:avLst/>
            </a:prstGeom>
            <a:noFill/>
            <a:ln>
              <a:noFill/>
            </a:ln>
          </p:spPr>
        </p:pic>
        <p:pic>
          <p:nvPicPr>
            <p:cNvPr id="212" name="Google Shape;212;p6"/>
            <p:cNvPicPr preferRelativeResize="0"/>
            <p:nvPr/>
          </p:nvPicPr>
          <p:blipFill rotWithShape="1">
            <a:blip r:embed="rId6">
              <a:alphaModFix/>
            </a:blip>
            <a:srcRect l="12061" r="17345"/>
            <a:stretch/>
          </p:blipFill>
          <p:spPr>
            <a:xfrm>
              <a:off x="3721344" y="3022307"/>
              <a:ext cx="1850623" cy="2565063"/>
            </a:xfrm>
            <a:prstGeom prst="rect">
              <a:avLst/>
            </a:prstGeom>
            <a:noFill/>
            <a:ln>
              <a:noFill/>
            </a:ln>
          </p:spPr>
        </p:pic>
        <p:pic>
          <p:nvPicPr>
            <p:cNvPr id="213" name="Google Shape;213;p6"/>
            <p:cNvPicPr preferRelativeResize="0"/>
            <p:nvPr/>
          </p:nvPicPr>
          <p:blipFill rotWithShape="1">
            <a:blip r:embed="rId7">
              <a:alphaModFix/>
            </a:blip>
            <a:srcRect/>
            <a:stretch/>
          </p:blipFill>
          <p:spPr>
            <a:xfrm>
              <a:off x="3714499" y="1214080"/>
              <a:ext cx="1857468" cy="1764388"/>
            </a:xfrm>
            <a:prstGeom prst="rect">
              <a:avLst/>
            </a:prstGeom>
            <a:noFill/>
            <a:ln>
              <a:noFill/>
            </a:ln>
          </p:spPr>
        </p:pic>
      </p:grpSp>
    </p:spTree>
    <p:extLst>
      <p:ext uri="{BB962C8B-B14F-4D97-AF65-F5344CB8AC3E}">
        <p14:creationId xmlns:p14="http://schemas.microsoft.com/office/powerpoint/2010/main" val="3040815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graphicFrame>
        <p:nvGraphicFramePr>
          <p:cNvPr id="218" name="Google Shape;218;p7"/>
          <p:cNvGraphicFramePr/>
          <p:nvPr/>
        </p:nvGraphicFramePr>
        <p:xfrm>
          <a:off x="3105712" y="681477"/>
          <a:ext cx="3000000" cy="3000000"/>
        </p:xfrm>
        <a:graphic>
          <a:graphicData uri="http://schemas.openxmlformats.org/drawingml/2006/table">
            <a:tbl>
              <a:tblPr>
                <a:noFill/>
              </a:tblPr>
              <a:tblGrid>
                <a:gridCol w="1948400">
                  <a:extLst>
                    <a:ext uri="{9D8B030D-6E8A-4147-A177-3AD203B41FA5}">
                      <a16:colId xmlns:a16="http://schemas.microsoft.com/office/drawing/2014/main" val="20000"/>
                    </a:ext>
                  </a:extLst>
                </a:gridCol>
                <a:gridCol w="1948400">
                  <a:extLst>
                    <a:ext uri="{9D8B030D-6E8A-4147-A177-3AD203B41FA5}">
                      <a16:colId xmlns:a16="http://schemas.microsoft.com/office/drawing/2014/main" val="20001"/>
                    </a:ext>
                  </a:extLst>
                </a:gridCol>
                <a:gridCol w="1948400">
                  <a:extLst>
                    <a:ext uri="{9D8B030D-6E8A-4147-A177-3AD203B41FA5}">
                      <a16:colId xmlns:a16="http://schemas.microsoft.com/office/drawing/2014/main" val="20002"/>
                    </a:ext>
                  </a:extLst>
                </a:gridCol>
              </a:tblGrid>
              <a:tr h="419950">
                <a:tc>
                  <a:txBody>
                    <a:bodyPr/>
                    <a:lstStyle/>
                    <a:p>
                      <a:pPr marL="0" marR="0" lvl="0" indent="0" algn="ctr" rtl="0">
                        <a:lnSpc>
                          <a:spcPct val="100000"/>
                        </a:lnSpc>
                        <a:spcBef>
                          <a:spcPts val="0"/>
                        </a:spcBef>
                        <a:spcAft>
                          <a:spcPts val="0"/>
                        </a:spcAft>
                        <a:buClr>
                          <a:srgbClr val="000000"/>
                        </a:buClr>
                        <a:buSzPts val="1000"/>
                        <a:buFont typeface="Arial"/>
                        <a:buNone/>
                      </a:pPr>
                      <a:r>
                        <a:rPr lang="es" sz="1000" b="1" u="none" strike="noStrike" cap="none">
                          <a:solidFill>
                            <a:srgbClr val="F2F2F2"/>
                          </a:solidFill>
                          <a:latin typeface="Arial"/>
                          <a:ea typeface="Arial"/>
                          <a:cs typeface="Arial"/>
                          <a:sym typeface="Arial"/>
                        </a:rPr>
                        <a:t>ADH</a:t>
                      </a:r>
                      <a:endParaRPr sz="1000" b="1" u="none" strike="noStrike" cap="none">
                        <a:solidFill>
                          <a:srgbClr val="F2F2F2"/>
                        </a:solidFill>
                        <a:latin typeface="Arial"/>
                        <a:ea typeface="Arial"/>
                        <a:cs typeface="Arial"/>
                        <a:sym typeface="Arial"/>
                      </a:endParaRPr>
                    </a:p>
                  </a:txBody>
                  <a:tcPr marL="91425" marR="91425" marT="91425" marB="91425" anchor="ctr">
                    <a:solidFill>
                      <a:srgbClr val="3E3D43"/>
                    </a:solidFill>
                  </a:tcPr>
                </a:tc>
                <a:tc>
                  <a:txBody>
                    <a:bodyPr/>
                    <a:lstStyle/>
                    <a:p>
                      <a:pPr marL="0" marR="0" lvl="0" indent="0" algn="ctr" rtl="0">
                        <a:lnSpc>
                          <a:spcPct val="100000"/>
                        </a:lnSpc>
                        <a:spcBef>
                          <a:spcPts val="0"/>
                        </a:spcBef>
                        <a:spcAft>
                          <a:spcPts val="0"/>
                        </a:spcAft>
                        <a:buClr>
                          <a:srgbClr val="000000"/>
                        </a:buClr>
                        <a:buSzPts val="1000"/>
                        <a:buFont typeface="Arial"/>
                        <a:buNone/>
                      </a:pPr>
                      <a:r>
                        <a:rPr lang="es" sz="1000" b="1" u="none" strike="noStrike" cap="none">
                          <a:solidFill>
                            <a:srgbClr val="F2F2F2"/>
                          </a:solidFill>
                          <a:latin typeface="Arial"/>
                          <a:ea typeface="Arial"/>
                          <a:cs typeface="Arial"/>
                          <a:sym typeface="Arial"/>
                        </a:rPr>
                        <a:t>Desarrollo</a:t>
                      </a:r>
                      <a:endParaRPr sz="1000" b="1" u="none" strike="noStrike" cap="none">
                        <a:solidFill>
                          <a:srgbClr val="F2F2F2"/>
                        </a:solidFill>
                        <a:latin typeface="Arial"/>
                        <a:ea typeface="Arial"/>
                        <a:cs typeface="Arial"/>
                        <a:sym typeface="Arial"/>
                      </a:endParaRPr>
                    </a:p>
                  </a:txBody>
                  <a:tcPr marL="91425" marR="91425" marT="91425" marB="91425" anchor="ctr">
                    <a:solidFill>
                      <a:srgbClr val="333236"/>
                    </a:solidFill>
                  </a:tcPr>
                </a:tc>
                <a:tc>
                  <a:txBody>
                    <a:bodyPr/>
                    <a:lstStyle/>
                    <a:p>
                      <a:pPr marL="0" marR="0" lvl="0" indent="0" algn="ctr" rtl="0">
                        <a:lnSpc>
                          <a:spcPct val="100000"/>
                        </a:lnSpc>
                        <a:spcBef>
                          <a:spcPts val="0"/>
                        </a:spcBef>
                        <a:spcAft>
                          <a:spcPts val="0"/>
                        </a:spcAft>
                        <a:buClr>
                          <a:srgbClr val="000000"/>
                        </a:buClr>
                        <a:buSzPts val="1000"/>
                        <a:buFont typeface="Arial"/>
                        <a:buNone/>
                      </a:pPr>
                      <a:r>
                        <a:rPr lang="es" sz="1000" b="1" u="none" strike="noStrike" cap="none">
                          <a:solidFill>
                            <a:srgbClr val="F2F2F2"/>
                          </a:solidFill>
                          <a:latin typeface="Arial"/>
                          <a:ea typeface="Arial"/>
                          <a:cs typeface="Arial"/>
                          <a:sym typeface="Arial"/>
                        </a:rPr>
                        <a:t>Resultados</a:t>
                      </a:r>
                      <a:endParaRPr sz="1000" b="1" u="none" strike="noStrike" cap="none">
                        <a:solidFill>
                          <a:srgbClr val="F2F2F2"/>
                        </a:solidFill>
                        <a:latin typeface="Arial"/>
                        <a:ea typeface="Arial"/>
                        <a:cs typeface="Arial"/>
                        <a:sym typeface="Arial"/>
                      </a:endParaRPr>
                    </a:p>
                  </a:txBody>
                  <a:tcPr marL="91425" marR="91425" marT="91425" marB="91425" anchor="ctr">
                    <a:solidFill>
                      <a:srgbClr val="3E3D43"/>
                    </a:solidFill>
                  </a:tcPr>
                </a:tc>
                <a:extLst>
                  <a:ext uri="{0D108BD9-81ED-4DB2-BD59-A6C34878D82A}">
                    <a16:rowId xmlns:a16="http://schemas.microsoft.com/office/drawing/2014/main" val="10000"/>
                  </a:ext>
                </a:extLst>
              </a:tr>
              <a:tr h="3679600">
                <a:tc>
                  <a:txBody>
                    <a:bodyPr/>
                    <a:lstStyle/>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Para el Parque en general:</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chemeClr val="dk1"/>
                        </a:buClr>
                        <a:buSzPts val="1100"/>
                        <a:buFont typeface="Arial"/>
                        <a:buNone/>
                      </a:pPr>
                      <a:r>
                        <a:rPr lang="es" sz="900" u="none" strike="noStrike" cap="none">
                          <a:solidFill>
                            <a:schemeClr val="dk1"/>
                          </a:solidFill>
                          <a:latin typeface="Arial"/>
                          <a:ea typeface="Arial"/>
                          <a:cs typeface="Arial"/>
                          <a:sym typeface="Arial"/>
                        </a:rPr>
                        <a:t>Establecer un canal de comunicación rápido y efectivo en todos los niveles. </a:t>
                      </a:r>
                      <a:endParaRPr sz="90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100"/>
                        <a:buFont typeface="Arial"/>
                        <a:buNone/>
                      </a:pPr>
                      <a:r>
                        <a:rPr lang="es" sz="900" u="none" strike="noStrike" cap="none">
                          <a:solidFill>
                            <a:schemeClr val="dk1"/>
                          </a:solidFill>
                          <a:latin typeface="Arial"/>
                          <a:ea typeface="Arial"/>
                          <a:cs typeface="Arial"/>
                          <a:sym typeface="Arial"/>
                        </a:rPr>
                        <a:t>Eficientar el levantamiento de reportes para su correcta evaluación y solución.</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Para Ciudad Infantil dentificamos 3 ejes: </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b="1" u="none" strike="noStrike" cap="none">
                          <a:solidFill>
                            <a:srgbClr val="EE675E"/>
                          </a:solidFill>
                          <a:latin typeface="Arial"/>
                          <a:ea typeface="Arial"/>
                          <a:cs typeface="Arial"/>
                          <a:sym typeface="Arial"/>
                        </a:rPr>
                        <a:t>1) </a:t>
                      </a:r>
                      <a:r>
                        <a:rPr lang="es" sz="900" u="none" strike="noStrike" cap="none">
                          <a:latin typeface="Arial"/>
                          <a:ea typeface="Arial"/>
                          <a:cs typeface="Arial"/>
                          <a:sym typeface="Arial"/>
                        </a:rPr>
                        <a:t>Diseño de espacios.</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b="1" u="none" strike="noStrike" cap="none">
                          <a:solidFill>
                            <a:srgbClr val="EE675E"/>
                          </a:solidFill>
                          <a:latin typeface="Arial"/>
                          <a:ea typeface="Arial"/>
                          <a:cs typeface="Arial"/>
                          <a:sym typeface="Arial"/>
                        </a:rPr>
                        <a:t>2) </a:t>
                      </a:r>
                      <a:r>
                        <a:rPr lang="es" sz="900" u="none" strike="noStrike" cap="none">
                          <a:latin typeface="Arial"/>
                          <a:ea typeface="Arial"/>
                          <a:cs typeface="Arial"/>
                          <a:sym typeface="Arial"/>
                        </a:rPr>
                        <a:t>Contenidos y actividades para los niños y niñas.</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b="1" u="none" strike="noStrike" cap="none">
                          <a:solidFill>
                            <a:srgbClr val="EE675E"/>
                          </a:solidFill>
                          <a:latin typeface="Arial"/>
                          <a:ea typeface="Arial"/>
                          <a:cs typeface="Arial"/>
                          <a:sym typeface="Arial"/>
                        </a:rPr>
                        <a:t>3) </a:t>
                      </a:r>
                      <a:r>
                        <a:rPr lang="es" sz="900" u="none" strike="noStrike" cap="none">
                          <a:latin typeface="Arial"/>
                          <a:ea typeface="Arial"/>
                          <a:cs typeface="Arial"/>
                          <a:sym typeface="Arial"/>
                        </a:rPr>
                        <a:t>Actividades para padres.</a:t>
                      </a:r>
                      <a:endParaRPr sz="900" u="none" strike="noStrike" cap="none">
                        <a:latin typeface="Arial"/>
                        <a:ea typeface="Arial"/>
                        <a:cs typeface="Arial"/>
                        <a:sym typeface="Arial"/>
                      </a:endParaRPr>
                    </a:p>
                  </a:txBody>
                  <a:tcPr marL="91425" marR="91425" marT="91425" marB="91425" anchor="ctr">
                    <a:solidFill>
                      <a:srgbClr val="F2F2F2"/>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es" sz="900" b="1" u="none" strike="noStrike" cap="none">
                          <a:solidFill>
                            <a:srgbClr val="EE675E"/>
                          </a:solidFill>
                          <a:latin typeface="Arial"/>
                          <a:ea typeface="Arial"/>
                          <a:cs typeface="Arial"/>
                          <a:sym typeface="Arial"/>
                        </a:rPr>
                        <a:t>Parque:</a:t>
                      </a:r>
                      <a:r>
                        <a:rPr lang="es" sz="900" b="1" u="none" strike="noStrike" cap="none">
                          <a:latin typeface="Arial"/>
                          <a:ea typeface="Arial"/>
                          <a:cs typeface="Arial"/>
                          <a:sym typeface="Arial"/>
                        </a:rPr>
                        <a:t> </a:t>
                      </a:r>
                      <a:endParaRPr sz="900" b="1"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Capacitación del personal en oficios digitales. </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Implementación del correo institucional como canal oficial de comunicación interna. </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Implementación de los reportes en línea a través de las herramientas de Office. </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b="1" u="none" strike="noStrike" cap="none">
                          <a:solidFill>
                            <a:srgbClr val="EE675E"/>
                          </a:solidFill>
                          <a:latin typeface="Arial"/>
                          <a:ea typeface="Arial"/>
                          <a:cs typeface="Arial"/>
                          <a:sym typeface="Arial"/>
                        </a:rPr>
                        <a:t>Ciudad Infantil:</a:t>
                      </a:r>
                      <a:endParaRPr sz="900" b="1" u="none" strike="noStrike" cap="none">
                        <a:solidFill>
                          <a:srgbClr val="EE675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b="1" u="none" strike="noStrike" cap="none">
                          <a:solidFill>
                            <a:srgbClr val="EE675E"/>
                          </a:solidFill>
                          <a:latin typeface="Arial"/>
                          <a:ea typeface="Arial"/>
                          <a:cs typeface="Arial"/>
                          <a:sym typeface="Arial"/>
                        </a:rPr>
                        <a:t>1) </a:t>
                      </a:r>
                      <a:r>
                        <a:rPr lang="es" sz="900" u="none" strike="noStrike" cap="none">
                          <a:latin typeface="Arial"/>
                          <a:ea typeface="Arial"/>
                          <a:cs typeface="Arial"/>
                          <a:sym typeface="Arial"/>
                        </a:rPr>
                        <a:t>Esfuerzos dirigidos a incrementar las zonas de sombra y áreas naturales.</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Validación de los espacios con grupos de menores y padres.  </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b="1" u="none" strike="noStrike" cap="none">
                          <a:solidFill>
                            <a:srgbClr val="EE675E"/>
                          </a:solidFill>
                          <a:latin typeface="Arial"/>
                          <a:ea typeface="Arial"/>
                          <a:cs typeface="Arial"/>
                          <a:sym typeface="Arial"/>
                        </a:rPr>
                        <a:t>2) </a:t>
                      </a:r>
                      <a:r>
                        <a:rPr lang="es" sz="900" u="none" strike="noStrike" cap="none">
                          <a:latin typeface="Arial"/>
                          <a:ea typeface="Arial"/>
                          <a:cs typeface="Arial"/>
                          <a:sym typeface="Arial"/>
                        </a:rPr>
                        <a:t>Vinculación con escuelas y asociaciones civiles. </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Actividades mensuales temáticas.</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Talleres verdes. </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Tecnología y la naturaleza. </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b="1" u="none" strike="noStrike" cap="none">
                          <a:solidFill>
                            <a:srgbClr val="EE675E"/>
                          </a:solidFill>
                          <a:latin typeface="Arial"/>
                          <a:ea typeface="Arial"/>
                          <a:cs typeface="Arial"/>
                          <a:sym typeface="Arial"/>
                        </a:rPr>
                        <a:t>3) </a:t>
                      </a:r>
                      <a:r>
                        <a:rPr lang="es" sz="900" u="none" strike="noStrike" cap="none">
                          <a:latin typeface="Arial"/>
                          <a:ea typeface="Arial"/>
                          <a:cs typeface="Arial"/>
                          <a:sym typeface="Arial"/>
                        </a:rPr>
                        <a:t>Áreas para sentarse.</a:t>
                      </a:r>
                      <a:endParaRPr sz="9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Concesiones de alimentos. </a:t>
                      </a:r>
                      <a:endParaRPr sz="900" u="none" strike="noStrike" cap="none">
                        <a:latin typeface="Arial"/>
                        <a:ea typeface="Arial"/>
                        <a:cs typeface="Arial"/>
                        <a:sym typeface="Arial"/>
                      </a:endParaRPr>
                    </a:p>
                  </a:txBody>
                  <a:tcPr marL="91425" marR="91425" marT="91425" marB="91425" anchor="ctr">
                    <a:solidFill>
                      <a:schemeClr val="lt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es" sz="900" u="none" strike="noStrike" cap="none">
                          <a:latin typeface="Arial"/>
                          <a:ea typeface="Arial"/>
                          <a:cs typeface="Arial"/>
                          <a:sym typeface="Arial"/>
                        </a:rPr>
                        <a:t>En diciembre. </a:t>
                      </a:r>
                      <a:endParaRPr sz="900" u="none" strike="noStrike" cap="none">
                        <a:latin typeface="Arial"/>
                        <a:ea typeface="Arial"/>
                        <a:cs typeface="Arial"/>
                        <a:sym typeface="Arial"/>
                      </a:endParaRPr>
                    </a:p>
                  </a:txBody>
                  <a:tcPr marL="91425" marR="91425" marT="91425" marB="91425" anchor="ctr">
                    <a:solidFill>
                      <a:srgbClr val="F2F2F2"/>
                    </a:solidFill>
                  </a:tcPr>
                </a:tc>
                <a:extLst>
                  <a:ext uri="{0D108BD9-81ED-4DB2-BD59-A6C34878D82A}">
                    <a16:rowId xmlns:a16="http://schemas.microsoft.com/office/drawing/2014/main" val="10001"/>
                  </a:ext>
                </a:extLst>
              </a:tr>
            </a:tbl>
          </a:graphicData>
        </a:graphic>
      </p:graphicFrame>
      <p:sp>
        <p:nvSpPr>
          <p:cNvPr id="219" name="Google Shape;219;p7"/>
          <p:cNvSpPr txBox="1"/>
          <p:nvPr/>
        </p:nvSpPr>
        <p:spPr>
          <a:xfrm>
            <a:off x="191550" y="788846"/>
            <a:ext cx="3161250"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 sz="2800" b="1" i="0" u="none" strike="noStrike" cap="none">
                <a:solidFill>
                  <a:srgbClr val="EE675E"/>
                </a:solidFill>
                <a:latin typeface="Arial"/>
                <a:ea typeface="Arial"/>
                <a:cs typeface="Arial"/>
                <a:sym typeface="Arial"/>
              </a:rPr>
              <a:t>Parque</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0000"/>
              </a:buClr>
              <a:buSzPts val="4400"/>
              <a:buFont typeface="Arial"/>
              <a:buNone/>
            </a:pPr>
            <a:r>
              <a:rPr lang="es" sz="2800" b="1" i="0" u="none" strike="noStrike" cap="none">
                <a:solidFill>
                  <a:srgbClr val="EE675E"/>
                </a:solidFill>
                <a:latin typeface="Arial"/>
                <a:ea typeface="Arial"/>
                <a:cs typeface="Arial"/>
                <a:sym typeface="Arial"/>
              </a:rPr>
              <a:t>Metropolitano</a:t>
            </a:r>
            <a:endParaRPr sz="2800" b="1" i="0" u="none" strike="noStrike" cap="none">
              <a:solidFill>
                <a:srgbClr val="EE675E"/>
              </a:solidFill>
              <a:latin typeface="Arial"/>
              <a:ea typeface="Arial"/>
              <a:cs typeface="Arial"/>
              <a:sym typeface="Arial"/>
            </a:endParaRPr>
          </a:p>
        </p:txBody>
      </p:sp>
      <p:pic>
        <p:nvPicPr>
          <p:cNvPr id="220" name="Google Shape;220;p7"/>
          <p:cNvPicPr preferRelativeResize="0"/>
          <p:nvPr/>
        </p:nvPicPr>
        <p:blipFill rotWithShape="1">
          <a:blip r:embed="rId3">
            <a:alphaModFix/>
          </a:blip>
          <a:srcRect/>
          <a:stretch/>
        </p:blipFill>
        <p:spPr>
          <a:xfrm>
            <a:off x="1826225" y="1729227"/>
            <a:ext cx="1189097" cy="1585473"/>
          </a:xfrm>
          <a:prstGeom prst="rect">
            <a:avLst/>
          </a:prstGeom>
          <a:noFill/>
          <a:ln>
            <a:noFill/>
          </a:ln>
        </p:spPr>
      </p:pic>
      <p:pic>
        <p:nvPicPr>
          <p:cNvPr id="221" name="Google Shape;221;p7"/>
          <p:cNvPicPr preferRelativeResize="0"/>
          <p:nvPr/>
        </p:nvPicPr>
        <p:blipFill rotWithShape="1">
          <a:blip r:embed="rId4">
            <a:alphaModFix/>
          </a:blip>
          <a:srcRect t="12656" b="18983"/>
          <a:stretch/>
        </p:blipFill>
        <p:spPr>
          <a:xfrm>
            <a:off x="238658" y="3346449"/>
            <a:ext cx="2776664" cy="1443037"/>
          </a:xfrm>
          <a:prstGeom prst="rect">
            <a:avLst/>
          </a:prstGeom>
          <a:noFill/>
          <a:ln>
            <a:noFill/>
          </a:ln>
        </p:spPr>
      </p:pic>
      <p:grpSp>
        <p:nvGrpSpPr>
          <p:cNvPr id="222" name="Google Shape;222;p7"/>
          <p:cNvGrpSpPr/>
          <p:nvPr/>
        </p:nvGrpSpPr>
        <p:grpSpPr>
          <a:xfrm>
            <a:off x="238658" y="1729226"/>
            <a:ext cx="1556407" cy="1585473"/>
            <a:chOff x="286425" y="1729225"/>
            <a:chExt cx="2670974" cy="2720855"/>
          </a:xfrm>
        </p:grpSpPr>
        <p:pic>
          <p:nvPicPr>
            <p:cNvPr id="223" name="Google Shape;223;p7"/>
            <p:cNvPicPr preferRelativeResize="0"/>
            <p:nvPr/>
          </p:nvPicPr>
          <p:blipFill rotWithShape="1">
            <a:blip r:embed="rId5">
              <a:alphaModFix/>
            </a:blip>
            <a:srcRect/>
            <a:stretch/>
          </p:blipFill>
          <p:spPr>
            <a:xfrm>
              <a:off x="286425" y="1729225"/>
              <a:ext cx="1542375" cy="1074174"/>
            </a:xfrm>
            <a:prstGeom prst="rect">
              <a:avLst/>
            </a:prstGeom>
            <a:noFill/>
            <a:ln>
              <a:noFill/>
            </a:ln>
          </p:spPr>
        </p:pic>
        <p:pic>
          <p:nvPicPr>
            <p:cNvPr id="224" name="Google Shape;224;p7"/>
            <p:cNvPicPr preferRelativeResize="0"/>
            <p:nvPr/>
          </p:nvPicPr>
          <p:blipFill rotWithShape="1">
            <a:blip r:embed="rId6">
              <a:alphaModFix/>
            </a:blip>
            <a:srcRect t="15511" b="4819"/>
            <a:stretch/>
          </p:blipFill>
          <p:spPr>
            <a:xfrm>
              <a:off x="286425" y="2854199"/>
              <a:ext cx="2670974" cy="1595881"/>
            </a:xfrm>
            <a:prstGeom prst="rect">
              <a:avLst/>
            </a:prstGeom>
            <a:noFill/>
            <a:ln>
              <a:noFill/>
            </a:ln>
          </p:spPr>
        </p:pic>
        <p:pic>
          <p:nvPicPr>
            <p:cNvPr id="225" name="Google Shape;225;p7"/>
            <p:cNvPicPr preferRelativeResize="0"/>
            <p:nvPr/>
          </p:nvPicPr>
          <p:blipFill rotWithShape="1">
            <a:blip r:embed="rId7">
              <a:alphaModFix/>
            </a:blip>
            <a:srcRect/>
            <a:stretch/>
          </p:blipFill>
          <p:spPr>
            <a:xfrm>
              <a:off x="1883385" y="1729225"/>
              <a:ext cx="1072901" cy="1074174"/>
            </a:xfrm>
            <a:prstGeom prst="rect">
              <a:avLst/>
            </a:prstGeom>
            <a:noFill/>
            <a:ln>
              <a:noFill/>
            </a:ln>
          </p:spPr>
        </p:pic>
      </p:grpSp>
    </p:spTree>
    <p:extLst>
      <p:ext uri="{BB962C8B-B14F-4D97-AF65-F5344CB8AC3E}">
        <p14:creationId xmlns:p14="http://schemas.microsoft.com/office/powerpoint/2010/main" val="930779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graphicFrame>
        <p:nvGraphicFramePr>
          <p:cNvPr id="230" name="Google Shape;230;p8"/>
          <p:cNvGraphicFramePr/>
          <p:nvPr/>
        </p:nvGraphicFramePr>
        <p:xfrm>
          <a:off x="4652336" y="275597"/>
          <a:ext cx="3000000" cy="3000000"/>
        </p:xfrm>
        <a:graphic>
          <a:graphicData uri="http://schemas.openxmlformats.org/drawingml/2006/table">
            <a:tbl>
              <a:tblPr>
                <a:noFill/>
              </a:tblPr>
              <a:tblGrid>
                <a:gridCol w="841900">
                  <a:extLst>
                    <a:ext uri="{9D8B030D-6E8A-4147-A177-3AD203B41FA5}">
                      <a16:colId xmlns:a16="http://schemas.microsoft.com/office/drawing/2014/main" val="20000"/>
                    </a:ext>
                  </a:extLst>
                </a:gridCol>
                <a:gridCol w="3151050">
                  <a:extLst>
                    <a:ext uri="{9D8B030D-6E8A-4147-A177-3AD203B41FA5}">
                      <a16:colId xmlns:a16="http://schemas.microsoft.com/office/drawing/2014/main" val="20001"/>
                    </a:ext>
                  </a:extLst>
                </a:gridCol>
              </a:tblGrid>
              <a:tr h="464375">
                <a:tc>
                  <a:txBody>
                    <a:bodyPr/>
                    <a:lstStyle/>
                    <a:p>
                      <a:pPr marL="0" marR="0" lvl="0" indent="0" algn="ctr" rtl="0">
                        <a:lnSpc>
                          <a:spcPct val="100000"/>
                        </a:lnSpc>
                        <a:spcBef>
                          <a:spcPts val="0"/>
                        </a:spcBef>
                        <a:spcAft>
                          <a:spcPts val="0"/>
                        </a:spcAft>
                        <a:buClr>
                          <a:srgbClr val="000000"/>
                        </a:buClr>
                        <a:buSzPts val="900"/>
                        <a:buFont typeface="Arial"/>
                        <a:buNone/>
                      </a:pPr>
                      <a:r>
                        <a:rPr lang="es" sz="900" b="1" u="none" strike="noStrike" cap="none">
                          <a:solidFill>
                            <a:schemeClr val="lt1"/>
                          </a:solidFill>
                          <a:latin typeface="Arial"/>
                          <a:ea typeface="Arial"/>
                          <a:cs typeface="Arial"/>
                          <a:sym typeface="Arial"/>
                        </a:rPr>
                        <a:t>Temáticas</a:t>
                      </a:r>
                      <a:endParaRPr sz="900" b="1" u="none" strike="noStrike" cap="none">
                        <a:solidFill>
                          <a:schemeClr val="lt1"/>
                        </a:solidFill>
                        <a:latin typeface="Arial"/>
                        <a:ea typeface="Arial"/>
                        <a:cs typeface="Arial"/>
                        <a:sym typeface="Arial"/>
                      </a:endParaRPr>
                    </a:p>
                  </a:txBody>
                  <a:tcPr marL="91425" marR="91425" marT="91425" marB="91425"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333236"/>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es" sz="900" b="1" u="none" strike="noStrike" cap="none">
                          <a:solidFill>
                            <a:schemeClr val="lt1"/>
                          </a:solidFill>
                          <a:latin typeface="Arial"/>
                          <a:ea typeface="Arial"/>
                          <a:cs typeface="Arial"/>
                          <a:sym typeface="Arial"/>
                        </a:rPr>
                        <a:t>Descripción</a:t>
                      </a:r>
                      <a:endParaRPr sz="900" b="1" u="none" strike="noStrike" cap="none">
                        <a:solidFill>
                          <a:schemeClr val="lt1"/>
                        </a:solidFill>
                        <a:latin typeface="Arial"/>
                        <a:ea typeface="Arial"/>
                        <a:cs typeface="Arial"/>
                        <a:sym typeface="Arial"/>
                      </a:endParaRPr>
                    </a:p>
                  </a:txBody>
                  <a:tcPr marL="91425" marR="91425" marT="91425" marB="91425"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3E3D43"/>
                    </a:solidFill>
                  </a:tcPr>
                </a:tc>
                <a:extLst>
                  <a:ext uri="{0D108BD9-81ED-4DB2-BD59-A6C34878D82A}">
                    <a16:rowId xmlns:a16="http://schemas.microsoft.com/office/drawing/2014/main" val="10000"/>
                  </a:ext>
                </a:extLst>
              </a:tr>
              <a:tr h="1880425">
                <a:tc>
                  <a:txBody>
                    <a:bodyPr/>
                    <a:lstStyle/>
                    <a:p>
                      <a:pPr marL="0" marR="0" lvl="0" indent="0" algn="ctr" rtl="0">
                        <a:lnSpc>
                          <a:spcPct val="100000"/>
                        </a:lnSpc>
                        <a:spcBef>
                          <a:spcPts val="0"/>
                        </a:spcBef>
                        <a:spcAft>
                          <a:spcPts val="0"/>
                        </a:spcAft>
                        <a:buClr>
                          <a:srgbClr val="000000"/>
                        </a:buClr>
                        <a:buSzPts val="900"/>
                        <a:buFont typeface="Arial"/>
                        <a:buNone/>
                      </a:pPr>
                      <a:r>
                        <a:rPr lang="es" sz="900" b="1" i="0" u="none" strike="noStrike" cap="none">
                          <a:solidFill>
                            <a:schemeClr val="lt1"/>
                          </a:solidFill>
                          <a:latin typeface="Arial"/>
                          <a:ea typeface="Arial"/>
                          <a:cs typeface="Arial"/>
                          <a:sym typeface="Arial"/>
                        </a:rPr>
                        <a:t>Nuevos Servicios</a:t>
                      </a:r>
                      <a:endParaRPr sz="900" b="1" i="0" u="none" strike="noStrike" cap="none">
                        <a:solidFill>
                          <a:schemeClr val="lt1"/>
                        </a:solidFill>
                        <a:latin typeface="Arial"/>
                        <a:ea typeface="Arial"/>
                        <a:cs typeface="Arial"/>
                        <a:sym typeface="Arial"/>
                      </a:endParaRPr>
                    </a:p>
                  </a:txBody>
                  <a:tcPr marL="91425" marR="91425" marT="91425" marB="91425"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3E3D43"/>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s" sz="800" u="none" strike="noStrike" cap="none">
                          <a:latin typeface="Arial"/>
                          <a:ea typeface="Arial"/>
                          <a:cs typeface="Arial"/>
                          <a:sym typeface="Arial"/>
                        </a:rPr>
                        <a:t>Las bibliotecas municipales enfrentan el reto de la poca afluencia de ciudadanos. Es por esto que nos dimos a la tarea de generar un diagnóstico de las necesidades reales de los asistentes habituales a la Biblioteca Municipal Ignacio García Téllez. Otro gran dato es que la temporada en la que incrementa el flujo es en verano, debido a las vacaciones de los escolares. En este punto, vinculamos con el Parque de Innovación de La Salle para impartir una serie de talleres de Lego Serious Play enfocado a desarrollar el pensamiento lógico matemático en todas la edades. </a:t>
                      </a:r>
                      <a:endParaRPr sz="8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800"/>
                        <a:buFont typeface="Arial"/>
                        <a:buNone/>
                      </a:pPr>
                      <a:r>
                        <a:rPr lang="es" sz="800" u="none" strike="noStrike" cap="none">
                          <a:latin typeface="Arial"/>
                          <a:ea typeface="Arial"/>
                          <a:cs typeface="Arial"/>
                          <a:sym typeface="Arial"/>
                        </a:rPr>
                        <a:t>Con dos años consecutivos, la biblioteca ha sido sede del evento Campus Madero. </a:t>
                      </a:r>
                      <a:endParaRPr sz="800" u="none" strike="noStrike" cap="none">
                        <a:latin typeface="Arial"/>
                        <a:ea typeface="Arial"/>
                        <a:cs typeface="Arial"/>
                        <a:sym typeface="Arial"/>
                      </a:endParaRPr>
                    </a:p>
                  </a:txBody>
                  <a:tcPr marL="91425" marR="91425" marT="91425" marB="91425"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1982700">
                <a:tc>
                  <a:txBody>
                    <a:bodyPr/>
                    <a:lstStyle/>
                    <a:p>
                      <a:pPr marL="0" marR="0" lvl="0" indent="0" algn="ctr" rtl="0">
                        <a:lnSpc>
                          <a:spcPct val="100000"/>
                        </a:lnSpc>
                        <a:spcBef>
                          <a:spcPts val="0"/>
                        </a:spcBef>
                        <a:spcAft>
                          <a:spcPts val="0"/>
                        </a:spcAft>
                        <a:buClr>
                          <a:srgbClr val="000000"/>
                        </a:buClr>
                        <a:buSzPts val="900"/>
                        <a:buFont typeface="Arial"/>
                        <a:buNone/>
                      </a:pPr>
                      <a:r>
                        <a:rPr lang="es" sz="900" b="1" i="0" u="none" strike="noStrike" cap="none">
                          <a:solidFill>
                            <a:schemeClr val="lt1"/>
                          </a:solidFill>
                          <a:latin typeface="Arial"/>
                          <a:ea typeface="Arial"/>
                          <a:cs typeface="Arial"/>
                          <a:sym typeface="Arial"/>
                        </a:rPr>
                        <a:t>BioHacker</a:t>
                      </a:r>
                      <a:endParaRPr sz="900" b="1" i="0" u="none" strike="noStrike" cap="none">
                        <a:solidFill>
                          <a:schemeClr val="lt1"/>
                        </a:solidFill>
                        <a:latin typeface="Arial"/>
                        <a:ea typeface="Arial"/>
                        <a:cs typeface="Arial"/>
                        <a:sym typeface="Arial"/>
                      </a:endParaRPr>
                    </a:p>
                  </a:txBody>
                  <a:tcPr marL="91425" marR="91425" marT="91425" marB="91425"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333236"/>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s" sz="800" u="none" strike="noStrike" cap="none">
                          <a:solidFill>
                            <a:schemeClr val="dk1"/>
                          </a:solidFill>
                          <a:latin typeface="Arial"/>
                          <a:ea typeface="Arial"/>
                          <a:cs typeface="Arial"/>
                          <a:sym typeface="Arial"/>
                        </a:rPr>
                        <a:t>El diagnóstico arrojó una vocación natural de ciencias de la vida. Dada su ubicación privilegiada, asisten estudiantes de diversas licenciaturas tales como: Medicina, Nutrición, Enfermería y Odontología. </a:t>
                      </a:r>
                      <a:endParaRPr sz="8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800"/>
                        <a:buFont typeface="Arial"/>
                        <a:buNone/>
                      </a:pPr>
                      <a:r>
                        <a:rPr lang="es" sz="800" u="none" strike="noStrike" cap="none">
                          <a:latin typeface="Arial"/>
                          <a:ea typeface="Arial"/>
                          <a:cs typeface="Arial"/>
                          <a:sym typeface="Arial"/>
                        </a:rPr>
                        <a:t>Rediseño del uso de espacio enfocado a el aprovechamiento del tercer piso de la Biblioteca Municipal Ignacio García Téllez. En este espacio, se instalará un biohacker space. </a:t>
                      </a:r>
                      <a:endParaRPr sz="800" u="none" strike="noStrike" cap="none">
                        <a:latin typeface="Arial"/>
                        <a:ea typeface="Arial"/>
                        <a:cs typeface="Arial"/>
                        <a:sym typeface="Arial"/>
                      </a:endParaRPr>
                    </a:p>
                    <a:p>
                      <a:pPr marL="0" marR="0" lvl="0" indent="0" algn="ctr" rtl="0">
                        <a:lnSpc>
                          <a:spcPct val="100000"/>
                        </a:lnSpc>
                        <a:spcBef>
                          <a:spcPts val="0"/>
                        </a:spcBef>
                        <a:spcAft>
                          <a:spcPts val="0"/>
                        </a:spcAft>
                        <a:buClr>
                          <a:srgbClr val="000000"/>
                        </a:buClr>
                        <a:buSzPts val="800"/>
                        <a:buFont typeface="Arial"/>
                        <a:buNone/>
                      </a:pPr>
                      <a:r>
                        <a:rPr lang="es" sz="800" u="none" strike="noStrike" cap="none">
                          <a:latin typeface="Arial"/>
                          <a:ea typeface="Arial"/>
                          <a:cs typeface="Arial"/>
                          <a:sym typeface="Arial"/>
                        </a:rPr>
                        <a:t>El biohacker space, será un espacio que detonará emprendimiento, divulgación de la ciencia y redes de colaboración en torno al tema ciencias de la vida. </a:t>
                      </a:r>
                      <a:endParaRPr sz="800" u="none" strike="noStrike" cap="none">
                        <a:latin typeface="Arial"/>
                        <a:ea typeface="Arial"/>
                        <a:cs typeface="Arial"/>
                        <a:sym typeface="Arial"/>
                      </a:endParaRPr>
                    </a:p>
                  </a:txBody>
                  <a:tcPr marL="91425" marR="91425" marT="91425" marB="91425"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12700" cap="flat" cmpd="sng">
                      <a:solidFill>
                        <a:schemeClr val="lt1"/>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pic>
        <p:nvPicPr>
          <p:cNvPr id="231" name="Google Shape;231;p8"/>
          <p:cNvPicPr preferRelativeResize="0"/>
          <p:nvPr/>
        </p:nvPicPr>
        <p:blipFill rotWithShape="1">
          <a:blip r:embed="rId3">
            <a:alphaModFix/>
          </a:blip>
          <a:srcRect/>
          <a:stretch/>
        </p:blipFill>
        <p:spPr>
          <a:xfrm>
            <a:off x="411605" y="1767840"/>
            <a:ext cx="2266499" cy="3025135"/>
          </a:xfrm>
          <a:prstGeom prst="rect">
            <a:avLst/>
          </a:prstGeom>
          <a:noFill/>
          <a:ln>
            <a:noFill/>
          </a:ln>
        </p:spPr>
      </p:pic>
      <p:pic>
        <p:nvPicPr>
          <p:cNvPr id="232" name="Google Shape;232;p8"/>
          <p:cNvPicPr preferRelativeResize="0"/>
          <p:nvPr/>
        </p:nvPicPr>
        <p:blipFill rotWithShape="1">
          <a:blip r:embed="rId4">
            <a:alphaModFix/>
          </a:blip>
          <a:srcRect/>
          <a:stretch/>
        </p:blipFill>
        <p:spPr>
          <a:xfrm>
            <a:off x="2743200" y="1767840"/>
            <a:ext cx="1790700" cy="1343025"/>
          </a:xfrm>
          <a:prstGeom prst="rect">
            <a:avLst/>
          </a:prstGeom>
          <a:noFill/>
          <a:ln>
            <a:noFill/>
          </a:ln>
        </p:spPr>
      </p:pic>
      <p:sp>
        <p:nvSpPr>
          <p:cNvPr id="233" name="Google Shape;233;p8"/>
          <p:cNvSpPr txBox="1"/>
          <p:nvPr/>
        </p:nvSpPr>
        <p:spPr>
          <a:xfrm>
            <a:off x="305850" y="710741"/>
            <a:ext cx="3488910"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 sz="3200" b="1" i="0" u="none" strike="noStrike" cap="none">
                <a:solidFill>
                  <a:srgbClr val="EE675E"/>
                </a:solidFill>
                <a:latin typeface="Arial"/>
                <a:ea typeface="Arial"/>
                <a:cs typeface="Arial"/>
                <a:sym typeface="Arial"/>
              </a:rPr>
              <a:t>Biblioteca IGT Biohacker</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4146155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grpSp>
        <p:nvGrpSpPr>
          <p:cNvPr id="185" name="Google Shape;185;p2"/>
          <p:cNvGrpSpPr/>
          <p:nvPr/>
        </p:nvGrpSpPr>
        <p:grpSpPr>
          <a:xfrm>
            <a:off x="1851953" y="-167613"/>
            <a:ext cx="5332471" cy="4994246"/>
            <a:chOff x="1851953" y="-43788"/>
            <a:chExt cx="5332471" cy="4994246"/>
          </a:xfrm>
        </p:grpSpPr>
        <p:sp>
          <p:nvSpPr>
            <p:cNvPr id="186" name="Google Shape;186;p2"/>
            <p:cNvSpPr/>
            <p:nvPr/>
          </p:nvSpPr>
          <p:spPr>
            <a:xfrm rot="-3600064">
              <a:off x="2300994" y="748339"/>
              <a:ext cx="3642117" cy="3139846"/>
            </a:xfrm>
            <a:prstGeom prst="triangle">
              <a:avLst>
                <a:gd name="adj" fmla="val 50000"/>
              </a:avLst>
            </a:prstGeom>
            <a:noFill/>
            <a:ln w="9525" cap="flat" cmpd="sng">
              <a:solidFill>
                <a:srgbClr val="787878"/>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87" name="Google Shape;187;p2"/>
            <p:cNvSpPr/>
            <p:nvPr/>
          </p:nvSpPr>
          <p:spPr>
            <a:xfrm>
              <a:off x="4209992" y="2173032"/>
              <a:ext cx="695100" cy="695100"/>
            </a:xfrm>
            <a:prstGeom prst="ellipse">
              <a:avLst/>
            </a:prstGeom>
            <a:solidFill>
              <a:srgbClr val="8DCCE5"/>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pic>
          <p:nvPicPr>
            <p:cNvPr id="188" name="Google Shape;188;p2"/>
            <p:cNvPicPr preferRelativeResize="0"/>
            <p:nvPr/>
          </p:nvPicPr>
          <p:blipFill rotWithShape="1">
            <a:blip r:embed="rId3">
              <a:alphaModFix/>
            </a:blip>
            <a:srcRect/>
            <a:stretch/>
          </p:blipFill>
          <p:spPr>
            <a:xfrm>
              <a:off x="4256456" y="2455487"/>
              <a:ext cx="582766" cy="159960"/>
            </a:xfrm>
            <a:prstGeom prst="rect">
              <a:avLst/>
            </a:prstGeom>
            <a:noFill/>
            <a:ln>
              <a:noFill/>
            </a:ln>
          </p:spPr>
        </p:pic>
        <p:grpSp>
          <p:nvGrpSpPr>
            <p:cNvPr id="189" name="Google Shape;189;p2"/>
            <p:cNvGrpSpPr/>
            <p:nvPr/>
          </p:nvGrpSpPr>
          <p:grpSpPr>
            <a:xfrm>
              <a:off x="1990349" y="213381"/>
              <a:ext cx="5194075" cy="4737076"/>
              <a:chOff x="2579666" y="331377"/>
              <a:chExt cx="6881392" cy="6275936"/>
            </a:xfrm>
          </p:grpSpPr>
          <p:grpSp>
            <p:nvGrpSpPr>
              <p:cNvPr id="190" name="Google Shape;190;p2"/>
              <p:cNvGrpSpPr/>
              <p:nvPr/>
            </p:nvGrpSpPr>
            <p:grpSpPr>
              <a:xfrm>
                <a:off x="4126564" y="903841"/>
                <a:ext cx="3878230" cy="4379989"/>
                <a:chOff x="4126564" y="903841"/>
                <a:chExt cx="3878230" cy="4379989"/>
              </a:xfrm>
            </p:grpSpPr>
            <p:sp>
              <p:nvSpPr>
                <p:cNvPr id="191" name="Google Shape;191;p2"/>
                <p:cNvSpPr/>
                <p:nvPr/>
              </p:nvSpPr>
              <p:spPr>
                <a:xfrm>
                  <a:off x="6169994" y="3449031"/>
                  <a:ext cx="1834800" cy="1834800"/>
                </a:xfrm>
                <a:prstGeom prst="ellipse">
                  <a:avLst/>
                </a:prstGeom>
                <a:noFill/>
                <a:ln w="9525"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grpSp>
              <p:nvGrpSpPr>
                <p:cNvPr id="192" name="Google Shape;192;p2"/>
                <p:cNvGrpSpPr/>
                <p:nvPr/>
              </p:nvGrpSpPr>
              <p:grpSpPr>
                <a:xfrm rot="10800000">
                  <a:off x="4952809" y="903841"/>
                  <a:ext cx="1935044" cy="2069776"/>
                  <a:chOff x="4950326" y="3597189"/>
                  <a:chExt cx="2259773" cy="2417116"/>
                </a:xfrm>
              </p:grpSpPr>
              <p:sp>
                <p:nvSpPr>
                  <p:cNvPr id="193" name="Google Shape;193;p2"/>
                  <p:cNvSpPr/>
                  <p:nvPr/>
                </p:nvSpPr>
                <p:spPr>
                  <a:xfrm>
                    <a:off x="4950326" y="3597189"/>
                    <a:ext cx="2145900" cy="2145900"/>
                  </a:xfrm>
                  <a:prstGeom prst="ellipse">
                    <a:avLst/>
                  </a:prstGeom>
                  <a:noFill/>
                  <a:ln w="9525"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grpSp>
                <p:nvGrpSpPr>
                  <p:cNvPr id="194" name="Google Shape;194;p2"/>
                  <p:cNvGrpSpPr/>
                  <p:nvPr/>
                </p:nvGrpSpPr>
                <p:grpSpPr>
                  <a:xfrm rot="10800000">
                    <a:off x="4980628" y="4960495"/>
                    <a:ext cx="2229471" cy="1053810"/>
                    <a:chOff x="4854421" y="816339"/>
                    <a:chExt cx="2229471" cy="1053810"/>
                  </a:xfrm>
                </p:grpSpPr>
                <p:sp>
                  <p:nvSpPr>
                    <p:cNvPr id="195" name="Google Shape;195;p2"/>
                    <p:cNvSpPr/>
                    <p:nvPr/>
                  </p:nvSpPr>
                  <p:spPr>
                    <a:xfrm>
                      <a:off x="5789680" y="816339"/>
                      <a:ext cx="408300" cy="408300"/>
                    </a:xfrm>
                    <a:prstGeom prst="ellipse">
                      <a:avLst/>
                    </a:prstGeom>
                    <a:solidFill>
                      <a:srgbClr val="FFCC66"/>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sp>
                  <p:nvSpPr>
                    <p:cNvPr id="196" name="Google Shape;196;p2"/>
                    <p:cNvSpPr/>
                    <p:nvPr/>
                  </p:nvSpPr>
                  <p:spPr>
                    <a:xfrm>
                      <a:off x="6675592" y="1239927"/>
                      <a:ext cx="408300" cy="408300"/>
                    </a:xfrm>
                    <a:prstGeom prst="ellipse">
                      <a:avLst/>
                    </a:prstGeom>
                    <a:solidFill>
                      <a:srgbClr val="FFCC66"/>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sp>
                  <p:nvSpPr>
                    <p:cNvPr id="197" name="Google Shape;197;p2"/>
                    <p:cNvSpPr/>
                    <p:nvPr/>
                  </p:nvSpPr>
                  <p:spPr>
                    <a:xfrm>
                      <a:off x="4854421" y="1461849"/>
                      <a:ext cx="408300" cy="408300"/>
                    </a:xfrm>
                    <a:prstGeom prst="ellipse">
                      <a:avLst/>
                    </a:prstGeom>
                    <a:solidFill>
                      <a:srgbClr val="FFCC66"/>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grpSp>
            </p:grpSp>
            <p:sp>
              <p:nvSpPr>
                <p:cNvPr id="198" name="Google Shape;198;p2"/>
                <p:cNvSpPr/>
                <p:nvPr/>
              </p:nvSpPr>
              <p:spPr>
                <a:xfrm rot="10800000">
                  <a:off x="4126564" y="3448899"/>
                  <a:ext cx="1834800" cy="1834800"/>
                </a:xfrm>
                <a:prstGeom prst="ellipse">
                  <a:avLst/>
                </a:prstGeom>
                <a:noFill/>
                <a:ln w="9525"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grpSp>
          <p:sp>
            <p:nvSpPr>
              <p:cNvPr id="199" name="Google Shape;199;p2"/>
              <p:cNvSpPr/>
              <p:nvPr/>
            </p:nvSpPr>
            <p:spPr>
              <a:xfrm>
                <a:off x="4606437" y="2010916"/>
                <a:ext cx="2774700" cy="2774700"/>
              </a:xfrm>
              <a:prstGeom prst="ellipse">
                <a:avLst/>
              </a:prstGeom>
              <a:solidFill>
                <a:srgbClr val="F2F2F2"/>
              </a:solidFill>
              <a:ln w="25400" cap="flat"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sp>
            <p:nvSpPr>
              <p:cNvPr id="200" name="Google Shape;200;p2"/>
              <p:cNvSpPr/>
              <p:nvPr/>
            </p:nvSpPr>
            <p:spPr>
              <a:xfrm>
                <a:off x="4574376" y="3924116"/>
                <a:ext cx="862800" cy="862800"/>
              </a:xfrm>
              <a:prstGeom prst="ellipse">
                <a:avLst/>
              </a:prstGeom>
              <a:solidFill>
                <a:srgbClr val="EF665E"/>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sp>
            <p:nvSpPr>
              <p:cNvPr id="201" name="Google Shape;201;p2"/>
              <p:cNvSpPr/>
              <p:nvPr/>
            </p:nvSpPr>
            <p:spPr>
              <a:xfrm>
                <a:off x="5531787" y="1629509"/>
                <a:ext cx="862800" cy="862800"/>
              </a:xfrm>
              <a:prstGeom prst="ellipse">
                <a:avLst/>
              </a:prstGeom>
              <a:solidFill>
                <a:srgbClr val="EF665E"/>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sp>
            <p:nvSpPr>
              <p:cNvPr id="202" name="Google Shape;202;p2"/>
              <p:cNvSpPr txBox="1"/>
              <p:nvPr/>
            </p:nvSpPr>
            <p:spPr>
              <a:xfrm>
                <a:off x="5550778" y="1834151"/>
                <a:ext cx="885900" cy="448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MX" sz="800" b="1">
                    <a:solidFill>
                      <a:schemeClr val="lt1"/>
                    </a:solidFill>
                  </a:rPr>
                  <a:t>Datos</a:t>
                </a:r>
                <a:endParaRPr/>
              </a:p>
              <a:p>
                <a:pPr marL="0" marR="0" lvl="0" indent="0" algn="ctr" rtl="0">
                  <a:lnSpc>
                    <a:spcPct val="100000"/>
                  </a:lnSpc>
                  <a:spcBef>
                    <a:spcPts val="0"/>
                  </a:spcBef>
                  <a:spcAft>
                    <a:spcPts val="0"/>
                  </a:spcAft>
                  <a:buNone/>
                </a:pPr>
                <a:r>
                  <a:rPr lang="es-MX" sz="800" b="1" i="0" u="none" strike="noStrike" cap="none">
                    <a:solidFill>
                      <a:schemeClr val="lt1"/>
                    </a:solidFill>
                    <a:latin typeface="Arial"/>
                    <a:ea typeface="Arial"/>
                    <a:cs typeface="Arial"/>
                    <a:sym typeface="Arial"/>
                  </a:rPr>
                  <a:t>Abierto</a:t>
                </a:r>
                <a:endParaRPr/>
              </a:p>
            </p:txBody>
          </p:sp>
          <p:sp>
            <p:nvSpPr>
              <p:cNvPr id="203" name="Google Shape;203;p2"/>
              <p:cNvSpPr txBox="1"/>
              <p:nvPr/>
            </p:nvSpPr>
            <p:spPr>
              <a:xfrm>
                <a:off x="4507144" y="4155317"/>
                <a:ext cx="1045200" cy="448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MX" sz="800" b="1" i="0" u="none" strike="noStrike" cap="none">
                    <a:solidFill>
                      <a:schemeClr val="lt1"/>
                    </a:solidFill>
                    <a:latin typeface="Arial"/>
                    <a:ea typeface="Arial"/>
                    <a:cs typeface="Arial"/>
                    <a:sym typeface="Arial"/>
                  </a:rPr>
                  <a:t>Innovación </a:t>
                </a:r>
                <a:endParaRPr/>
              </a:p>
              <a:p>
                <a:pPr marL="0" marR="0" lvl="0" indent="0" algn="ctr" rtl="0">
                  <a:lnSpc>
                    <a:spcPct val="100000"/>
                  </a:lnSpc>
                  <a:spcBef>
                    <a:spcPts val="0"/>
                  </a:spcBef>
                  <a:spcAft>
                    <a:spcPts val="0"/>
                  </a:spcAft>
                  <a:buNone/>
                </a:pPr>
                <a:r>
                  <a:rPr lang="es-MX" sz="800" b="1" i="0" u="none" strike="noStrike" cap="none">
                    <a:solidFill>
                      <a:schemeClr val="lt1"/>
                    </a:solidFill>
                    <a:latin typeface="Arial"/>
                    <a:ea typeface="Arial"/>
                    <a:cs typeface="Arial"/>
                    <a:sym typeface="Arial"/>
                  </a:rPr>
                  <a:t>social</a:t>
                </a:r>
                <a:endParaRPr sz="800" b="1" i="0" u="none" strike="noStrike" cap="none">
                  <a:solidFill>
                    <a:schemeClr val="lt1"/>
                  </a:solidFill>
                  <a:latin typeface="Arial"/>
                  <a:ea typeface="Arial"/>
                  <a:cs typeface="Arial"/>
                  <a:sym typeface="Arial"/>
                </a:endParaRPr>
              </a:p>
            </p:txBody>
          </p:sp>
          <p:sp>
            <p:nvSpPr>
              <p:cNvPr id="204" name="Google Shape;204;p2"/>
              <p:cNvSpPr/>
              <p:nvPr/>
            </p:nvSpPr>
            <p:spPr>
              <a:xfrm>
                <a:off x="6656300" y="3921662"/>
                <a:ext cx="862800" cy="862800"/>
              </a:xfrm>
              <a:prstGeom prst="ellipse">
                <a:avLst/>
              </a:prstGeom>
              <a:solidFill>
                <a:srgbClr val="EF665E"/>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sp>
            <p:nvSpPr>
              <p:cNvPr id="205" name="Google Shape;205;p2"/>
              <p:cNvSpPr txBox="1"/>
              <p:nvPr/>
            </p:nvSpPr>
            <p:spPr>
              <a:xfrm>
                <a:off x="3117220" y="3816387"/>
                <a:ext cx="911400" cy="285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s-MX" sz="800" b="0" i="0" u="none" strike="noStrike" cap="none">
                    <a:solidFill>
                      <a:srgbClr val="07161F"/>
                    </a:solidFill>
                    <a:latin typeface="Arial"/>
                    <a:ea typeface="Arial"/>
                    <a:cs typeface="Arial"/>
                    <a:sym typeface="Arial"/>
                  </a:rPr>
                  <a:t>Retos</a:t>
                </a:r>
                <a:endParaRPr sz="800" b="0" i="0" u="none" strike="noStrike" cap="none">
                  <a:solidFill>
                    <a:srgbClr val="07161F"/>
                  </a:solidFill>
                  <a:latin typeface="Arial"/>
                  <a:ea typeface="Arial"/>
                  <a:cs typeface="Arial"/>
                  <a:sym typeface="Arial"/>
                </a:endParaRPr>
              </a:p>
            </p:txBody>
          </p:sp>
          <p:sp>
            <p:nvSpPr>
              <p:cNvPr id="206" name="Google Shape;206;p2"/>
              <p:cNvSpPr txBox="1"/>
              <p:nvPr/>
            </p:nvSpPr>
            <p:spPr>
              <a:xfrm>
                <a:off x="2765991" y="4638202"/>
                <a:ext cx="1323300" cy="285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s-MX" sz="800" b="0" i="0" u="none" strike="noStrike" cap="none">
                    <a:solidFill>
                      <a:srgbClr val="07161F"/>
                    </a:solidFill>
                    <a:latin typeface="Arial"/>
                    <a:ea typeface="Arial"/>
                    <a:cs typeface="Arial"/>
                    <a:sym typeface="Arial"/>
                  </a:rPr>
                  <a:t>Laboratorios</a:t>
                </a:r>
                <a:endParaRPr sz="800" b="0" i="0" u="none" strike="noStrike" cap="none">
                  <a:solidFill>
                    <a:srgbClr val="07161F"/>
                  </a:solidFill>
                  <a:latin typeface="Arial"/>
                  <a:ea typeface="Arial"/>
                  <a:cs typeface="Arial"/>
                  <a:sym typeface="Arial"/>
                </a:endParaRPr>
              </a:p>
            </p:txBody>
          </p:sp>
          <p:sp>
            <p:nvSpPr>
              <p:cNvPr id="207" name="Google Shape;207;p2"/>
              <p:cNvSpPr txBox="1"/>
              <p:nvPr/>
            </p:nvSpPr>
            <p:spPr>
              <a:xfrm>
                <a:off x="3952305" y="1336336"/>
                <a:ext cx="1056000" cy="4485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s-MX" sz="800" b="0" i="0" u="none" strike="noStrike" cap="none">
                    <a:solidFill>
                      <a:srgbClr val="07161F"/>
                    </a:solidFill>
                    <a:latin typeface="Arial"/>
                    <a:ea typeface="Arial"/>
                    <a:cs typeface="Arial"/>
                    <a:sym typeface="Arial"/>
                  </a:rPr>
                  <a:t>Apertura de</a:t>
                </a:r>
                <a:endParaRPr/>
              </a:p>
              <a:p>
                <a:pPr marL="0" marR="0" lvl="0" indent="0" algn="r" rtl="0">
                  <a:lnSpc>
                    <a:spcPct val="100000"/>
                  </a:lnSpc>
                  <a:spcBef>
                    <a:spcPts val="0"/>
                  </a:spcBef>
                  <a:spcAft>
                    <a:spcPts val="0"/>
                  </a:spcAft>
                  <a:buNone/>
                </a:pPr>
                <a:r>
                  <a:rPr lang="es-MX" sz="800" b="0" i="0" u="none" strike="noStrike" cap="none">
                    <a:solidFill>
                      <a:srgbClr val="07161F"/>
                    </a:solidFill>
                    <a:latin typeface="Arial"/>
                    <a:ea typeface="Arial"/>
                    <a:cs typeface="Arial"/>
                    <a:sym typeface="Arial"/>
                  </a:rPr>
                  <a:t>datos</a:t>
                </a:r>
                <a:endParaRPr sz="800" b="0" i="0" u="none" strike="noStrike" cap="none">
                  <a:solidFill>
                    <a:srgbClr val="07161F"/>
                  </a:solidFill>
                  <a:latin typeface="Arial"/>
                  <a:ea typeface="Arial"/>
                  <a:cs typeface="Arial"/>
                  <a:sym typeface="Arial"/>
                </a:endParaRPr>
              </a:p>
            </p:txBody>
          </p:sp>
          <p:sp>
            <p:nvSpPr>
              <p:cNvPr id="208" name="Google Shape;208;p2"/>
              <p:cNvSpPr txBox="1"/>
              <p:nvPr/>
            </p:nvSpPr>
            <p:spPr>
              <a:xfrm>
                <a:off x="4936519" y="331377"/>
                <a:ext cx="1983900" cy="448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MX" sz="800" b="0" i="0" u="none" strike="noStrike" cap="none">
                    <a:solidFill>
                      <a:srgbClr val="07161F"/>
                    </a:solidFill>
                    <a:latin typeface="Arial"/>
                    <a:ea typeface="Arial"/>
                    <a:cs typeface="Arial"/>
                    <a:sym typeface="Arial"/>
                  </a:rPr>
                  <a:t>Formación de ciudadanos</a:t>
                </a:r>
                <a:endParaRPr/>
              </a:p>
              <a:p>
                <a:pPr marL="0" marR="0" lvl="0" indent="0" algn="ctr" rtl="0">
                  <a:lnSpc>
                    <a:spcPct val="100000"/>
                  </a:lnSpc>
                  <a:spcBef>
                    <a:spcPts val="0"/>
                  </a:spcBef>
                  <a:spcAft>
                    <a:spcPts val="0"/>
                  </a:spcAft>
                  <a:buNone/>
                </a:pPr>
                <a:r>
                  <a:rPr lang="es-MX" sz="800" b="0" i="0" u="none" strike="noStrike" cap="none">
                    <a:solidFill>
                      <a:srgbClr val="07161F"/>
                    </a:solidFill>
                    <a:latin typeface="Arial"/>
                    <a:ea typeface="Arial"/>
                    <a:cs typeface="Arial"/>
                    <a:sym typeface="Arial"/>
                  </a:rPr>
                  <a:t>y servidores públicos</a:t>
                </a:r>
                <a:endParaRPr sz="800" b="0" i="0" u="none" strike="noStrike" cap="none">
                  <a:solidFill>
                    <a:srgbClr val="07161F"/>
                  </a:solidFill>
                  <a:latin typeface="Arial"/>
                  <a:ea typeface="Arial"/>
                  <a:cs typeface="Arial"/>
                  <a:sym typeface="Arial"/>
                </a:endParaRPr>
              </a:p>
            </p:txBody>
          </p:sp>
          <p:sp>
            <p:nvSpPr>
              <p:cNvPr id="209" name="Google Shape;209;p2"/>
              <p:cNvSpPr txBox="1"/>
              <p:nvPr/>
            </p:nvSpPr>
            <p:spPr>
              <a:xfrm>
                <a:off x="6716282" y="4142578"/>
                <a:ext cx="750000" cy="448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MX" sz="800" b="1">
                    <a:solidFill>
                      <a:schemeClr val="lt1"/>
                    </a:solidFill>
                  </a:rPr>
                  <a:t>Oficios</a:t>
                </a:r>
                <a:endParaRPr/>
              </a:p>
              <a:p>
                <a:pPr marL="0" marR="0" lvl="0" indent="0" algn="ctr" rtl="0">
                  <a:lnSpc>
                    <a:spcPct val="100000"/>
                  </a:lnSpc>
                  <a:spcBef>
                    <a:spcPts val="0"/>
                  </a:spcBef>
                  <a:spcAft>
                    <a:spcPts val="0"/>
                  </a:spcAft>
                  <a:buNone/>
                </a:pPr>
                <a:r>
                  <a:rPr lang="es-MX" sz="800" b="1" i="0" u="none" strike="noStrike" cap="none">
                    <a:solidFill>
                      <a:schemeClr val="lt1"/>
                    </a:solidFill>
                    <a:latin typeface="Arial"/>
                    <a:ea typeface="Arial"/>
                    <a:cs typeface="Arial"/>
                    <a:sym typeface="Arial"/>
                  </a:rPr>
                  <a:t>Digital</a:t>
                </a:r>
                <a:endParaRPr/>
              </a:p>
            </p:txBody>
          </p:sp>
          <p:grpSp>
            <p:nvGrpSpPr>
              <p:cNvPr id="210" name="Google Shape;210;p2"/>
              <p:cNvGrpSpPr/>
              <p:nvPr/>
            </p:nvGrpSpPr>
            <p:grpSpPr>
              <a:xfrm rot="-8100000">
                <a:off x="3639013" y="4254309"/>
                <a:ext cx="1735195" cy="945664"/>
                <a:chOff x="3795354" y="4084558"/>
                <a:chExt cx="1735212" cy="945673"/>
              </a:xfrm>
            </p:grpSpPr>
            <p:sp>
              <p:nvSpPr>
                <p:cNvPr id="211" name="Google Shape;211;p2"/>
                <p:cNvSpPr/>
                <p:nvPr/>
              </p:nvSpPr>
              <p:spPr>
                <a:xfrm>
                  <a:off x="4546297" y="4084558"/>
                  <a:ext cx="349500" cy="349500"/>
                </a:xfrm>
                <a:prstGeom prst="ellipse">
                  <a:avLst/>
                </a:prstGeom>
                <a:solidFill>
                  <a:srgbClr val="FFCC66"/>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sp>
              <p:nvSpPr>
                <p:cNvPr id="212" name="Google Shape;212;p2"/>
                <p:cNvSpPr/>
                <p:nvPr/>
              </p:nvSpPr>
              <p:spPr>
                <a:xfrm>
                  <a:off x="5181066" y="4680731"/>
                  <a:ext cx="349500" cy="349500"/>
                </a:xfrm>
                <a:prstGeom prst="ellipse">
                  <a:avLst/>
                </a:prstGeom>
                <a:solidFill>
                  <a:srgbClr val="FFCC66"/>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sp>
              <p:nvSpPr>
                <p:cNvPr id="213" name="Google Shape;213;p2"/>
                <p:cNvSpPr/>
                <p:nvPr/>
              </p:nvSpPr>
              <p:spPr>
                <a:xfrm>
                  <a:off x="3795354" y="4320871"/>
                  <a:ext cx="349500" cy="349500"/>
                </a:xfrm>
                <a:prstGeom prst="ellipse">
                  <a:avLst/>
                </a:prstGeom>
                <a:solidFill>
                  <a:srgbClr val="FFCC66"/>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grpSp>
          <p:grpSp>
            <p:nvGrpSpPr>
              <p:cNvPr id="214" name="Google Shape;214;p2"/>
              <p:cNvGrpSpPr/>
              <p:nvPr/>
            </p:nvGrpSpPr>
            <p:grpSpPr>
              <a:xfrm rot="8100000">
                <a:off x="7266232" y="4046951"/>
                <a:ext cx="1150346" cy="902237"/>
                <a:chOff x="3498056" y="4127985"/>
                <a:chExt cx="1150357" cy="902246"/>
              </a:xfrm>
            </p:grpSpPr>
            <p:sp>
              <p:nvSpPr>
                <p:cNvPr id="215" name="Google Shape;215;p2"/>
                <p:cNvSpPr/>
                <p:nvPr/>
              </p:nvSpPr>
              <p:spPr>
                <a:xfrm>
                  <a:off x="4298913" y="4127985"/>
                  <a:ext cx="349500" cy="349500"/>
                </a:xfrm>
                <a:prstGeom prst="ellipse">
                  <a:avLst/>
                </a:prstGeom>
                <a:solidFill>
                  <a:srgbClr val="FFCC66"/>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sp>
              <p:nvSpPr>
                <p:cNvPr id="216" name="Google Shape;216;p2"/>
                <p:cNvSpPr/>
                <p:nvPr/>
              </p:nvSpPr>
              <p:spPr>
                <a:xfrm>
                  <a:off x="3498056" y="4680731"/>
                  <a:ext cx="349500" cy="349500"/>
                </a:xfrm>
                <a:prstGeom prst="ellipse">
                  <a:avLst/>
                </a:prstGeom>
                <a:solidFill>
                  <a:srgbClr val="FFCC66"/>
                </a:solidFill>
                <a:ln>
                  <a:noFill/>
                </a:ln>
                <a:effectLst>
                  <a:outerShdw blurRad="44450" dist="27940" dir="5400000" algn="ctr">
                    <a:srgbClr val="000000">
                      <a:alpha val="3176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00" b="0" i="0" u="none" strike="noStrike" cap="none">
                    <a:solidFill>
                      <a:schemeClr val="lt1"/>
                    </a:solidFill>
                    <a:latin typeface="Arial"/>
                    <a:ea typeface="Arial"/>
                    <a:cs typeface="Arial"/>
                    <a:sym typeface="Arial"/>
                  </a:endParaRPr>
                </a:p>
              </p:txBody>
            </p:sp>
          </p:grpSp>
          <p:sp>
            <p:nvSpPr>
              <p:cNvPr id="217" name="Google Shape;217;p2"/>
              <p:cNvSpPr txBox="1"/>
              <p:nvPr/>
            </p:nvSpPr>
            <p:spPr>
              <a:xfrm>
                <a:off x="3980317" y="5471435"/>
                <a:ext cx="1806000" cy="448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MX" sz="800" b="0" i="0" u="none" strike="noStrike" cap="none">
                    <a:solidFill>
                      <a:srgbClr val="07161F"/>
                    </a:solidFill>
                    <a:latin typeface="Arial"/>
                    <a:ea typeface="Arial"/>
                    <a:cs typeface="Arial"/>
                    <a:sym typeface="Arial"/>
                  </a:rPr>
                  <a:t>Sociedad de </a:t>
                </a:r>
                <a:r>
                  <a:rPr lang="es-MX" sz="800">
                    <a:solidFill>
                      <a:srgbClr val="07161F"/>
                    </a:solidFill>
                  </a:rPr>
                  <a:t>Innovadores Públicos y Sociales</a:t>
                </a:r>
                <a:endParaRPr sz="800" b="0" i="0" u="none" strike="noStrike" cap="none">
                  <a:solidFill>
                    <a:srgbClr val="07161F"/>
                  </a:solidFill>
                  <a:latin typeface="Arial"/>
                  <a:ea typeface="Arial"/>
                  <a:cs typeface="Arial"/>
                  <a:sym typeface="Arial"/>
                </a:endParaRPr>
              </a:p>
            </p:txBody>
          </p:sp>
          <p:sp>
            <p:nvSpPr>
              <p:cNvPr id="218" name="Google Shape;218;p2"/>
              <p:cNvSpPr txBox="1"/>
              <p:nvPr/>
            </p:nvSpPr>
            <p:spPr>
              <a:xfrm>
                <a:off x="8098178" y="3772347"/>
                <a:ext cx="1164300" cy="448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MX" sz="800">
                    <a:solidFill>
                      <a:srgbClr val="07161F"/>
                    </a:solidFill>
                  </a:rPr>
                  <a:t>Capacitación</a:t>
                </a:r>
                <a:endParaRPr sz="800" b="0" i="0" u="none" strike="noStrike" cap="none">
                  <a:solidFill>
                    <a:srgbClr val="07161F"/>
                  </a:solidFill>
                  <a:latin typeface="Arial"/>
                  <a:ea typeface="Arial"/>
                  <a:cs typeface="Arial"/>
                  <a:sym typeface="Arial"/>
                </a:endParaRPr>
              </a:p>
            </p:txBody>
          </p:sp>
          <p:sp>
            <p:nvSpPr>
              <p:cNvPr id="219" name="Google Shape;219;p2"/>
              <p:cNvSpPr txBox="1"/>
              <p:nvPr/>
            </p:nvSpPr>
            <p:spPr>
              <a:xfrm>
                <a:off x="5083335" y="2581718"/>
                <a:ext cx="864600" cy="285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s-MX" sz="800" b="0" i="0" u="none" strike="noStrike" cap="none">
                    <a:solidFill>
                      <a:srgbClr val="7F7F7F"/>
                    </a:solidFill>
                    <a:latin typeface="Arial"/>
                    <a:ea typeface="Arial"/>
                    <a:cs typeface="Arial"/>
                    <a:sym typeface="Arial"/>
                  </a:rPr>
                  <a:t>Gobierno</a:t>
                </a:r>
                <a:endParaRPr/>
              </a:p>
            </p:txBody>
          </p:sp>
          <p:sp>
            <p:nvSpPr>
              <p:cNvPr id="220" name="Google Shape;220;p2"/>
              <p:cNvSpPr txBox="1"/>
              <p:nvPr/>
            </p:nvSpPr>
            <p:spPr>
              <a:xfrm>
                <a:off x="6267624" y="2602217"/>
                <a:ext cx="867000" cy="448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MX" sz="800" b="0" i="0" u="none" strike="noStrike" cap="none">
                    <a:solidFill>
                      <a:srgbClr val="7F7F7F"/>
                    </a:solidFill>
                    <a:latin typeface="Arial"/>
                    <a:ea typeface="Arial"/>
                    <a:cs typeface="Arial"/>
                    <a:sym typeface="Arial"/>
                  </a:rPr>
                  <a:t>Sociedad</a:t>
                </a:r>
                <a:endParaRPr/>
              </a:p>
              <a:p>
                <a:pPr marL="0" marR="0" lvl="0" indent="0" algn="l" rtl="0">
                  <a:lnSpc>
                    <a:spcPct val="100000"/>
                  </a:lnSpc>
                  <a:spcBef>
                    <a:spcPts val="0"/>
                  </a:spcBef>
                  <a:spcAft>
                    <a:spcPts val="0"/>
                  </a:spcAft>
                  <a:buNone/>
                </a:pPr>
                <a:r>
                  <a:rPr lang="es-MX" sz="800" b="0" i="0" u="none" strike="noStrike" cap="none">
                    <a:solidFill>
                      <a:srgbClr val="7F7F7F"/>
                    </a:solidFill>
                    <a:latin typeface="Arial"/>
                    <a:ea typeface="Arial"/>
                    <a:cs typeface="Arial"/>
                    <a:sym typeface="Arial"/>
                  </a:rPr>
                  <a:t>Civil</a:t>
                </a:r>
                <a:endParaRPr/>
              </a:p>
            </p:txBody>
          </p:sp>
          <p:sp>
            <p:nvSpPr>
              <p:cNvPr id="221" name="Google Shape;221;p2"/>
              <p:cNvSpPr txBox="1"/>
              <p:nvPr/>
            </p:nvSpPr>
            <p:spPr>
              <a:xfrm>
                <a:off x="5048943" y="3688724"/>
                <a:ext cx="894300" cy="4485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s-MX" sz="800" b="0" i="0" u="none" strike="noStrike" cap="none">
                    <a:solidFill>
                      <a:srgbClr val="7F7F7F"/>
                    </a:solidFill>
                    <a:latin typeface="Arial"/>
                    <a:ea typeface="Arial"/>
                    <a:cs typeface="Arial"/>
                    <a:sym typeface="Arial"/>
                  </a:rPr>
                  <a:t>Iniciativa Privada</a:t>
                </a:r>
                <a:endParaRPr sz="800" b="0" i="0" u="none" strike="noStrike" cap="none">
                  <a:solidFill>
                    <a:srgbClr val="7F7F7F"/>
                  </a:solidFill>
                  <a:latin typeface="Arial"/>
                  <a:ea typeface="Arial"/>
                  <a:cs typeface="Arial"/>
                  <a:sym typeface="Arial"/>
                </a:endParaRPr>
              </a:p>
            </p:txBody>
          </p:sp>
          <p:sp>
            <p:nvSpPr>
              <p:cNvPr id="222" name="Google Shape;222;p2"/>
              <p:cNvSpPr txBox="1"/>
              <p:nvPr/>
            </p:nvSpPr>
            <p:spPr>
              <a:xfrm>
                <a:off x="6334758" y="3576896"/>
                <a:ext cx="920100" cy="285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MX" sz="800" b="0" i="0" u="none" strike="noStrike" cap="none">
                    <a:solidFill>
                      <a:srgbClr val="7F7F7F"/>
                    </a:solidFill>
                    <a:latin typeface="Arial"/>
                    <a:ea typeface="Arial"/>
                    <a:cs typeface="Arial"/>
                    <a:sym typeface="Arial"/>
                  </a:rPr>
                  <a:t>Academia</a:t>
                </a:r>
                <a:endParaRPr/>
              </a:p>
            </p:txBody>
          </p:sp>
          <p:cxnSp>
            <p:nvCxnSpPr>
              <p:cNvPr id="223" name="Google Shape;223;p2"/>
              <p:cNvCxnSpPr>
                <a:stCxn id="199" idx="6"/>
                <a:endCxn id="199" idx="2"/>
              </p:cNvCxnSpPr>
              <p:nvPr/>
            </p:nvCxnSpPr>
            <p:spPr>
              <a:xfrm rot="10800000">
                <a:off x="4606437" y="3398266"/>
                <a:ext cx="2774700" cy="0"/>
              </a:xfrm>
              <a:prstGeom prst="straightConnector1">
                <a:avLst/>
              </a:prstGeom>
              <a:noFill/>
              <a:ln w="9525" cap="flat" cmpd="sng">
                <a:solidFill>
                  <a:srgbClr val="D8D8D8"/>
                </a:solidFill>
                <a:prstDash val="solid"/>
                <a:round/>
                <a:headEnd type="none" w="sm" len="sm"/>
                <a:tailEnd type="none" w="sm" len="sm"/>
              </a:ln>
            </p:spPr>
          </p:cxnSp>
          <p:cxnSp>
            <p:nvCxnSpPr>
              <p:cNvPr id="224" name="Google Shape;224;p2"/>
              <p:cNvCxnSpPr>
                <a:stCxn id="201" idx="4"/>
                <a:endCxn id="199" idx="4"/>
              </p:cNvCxnSpPr>
              <p:nvPr/>
            </p:nvCxnSpPr>
            <p:spPr>
              <a:xfrm>
                <a:off x="5963187" y="2492309"/>
                <a:ext cx="30600" cy="2293200"/>
              </a:xfrm>
              <a:prstGeom prst="straightConnector1">
                <a:avLst/>
              </a:prstGeom>
              <a:noFill/>
              <a:ln w="9525" cap="flat" cmpd="sng">
                <a:solidFill>
                  <a:srgbClr val="D8D8D8"/>
                </a:solidFill>
                <a:prstDash val="solid"/>
                <a:round/>
                <a:headEnd type="none" w="sm" len="sm"/>
                <a:tailEnd type="none" w="sm" len="sm"/>
              </a:ln>
            </p:spPr>
          </p:cxnSp>
          <p:sp>
            <p:nvSpPr>
              <p:cNvPr id="225" name="Google Shape;225;p2"/>
              <p:cNvSpPr txBox="1"/>
              <p:nvPr/>
            </p:nvSpPr>
            <p:spPr>
              <a:xfrm rot="-3654856">
                <a:off x="2191268" y="1680118"/>
                <a:ext cx="2412995" cy="53006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MX" sz="1000" b="1" i="0" u="none" strike="noStrike" cap="none">
                    <a:solidFill>
                      <a:srgbClr val="3E3D43"/>
                    </a:solidFill>
                    <a:latin typeface="Arial"/>
                    <a:ea typeface="Arial"/>
                    <a:cs typeface="Arial"/>
                    <a:sym typeface="Arial"/>
                  </a:rPr>
                  <a:t>RETOS COMPARTIDOS / </a:t>
                </a:r>
                <a:endParaRPr/>
              </a:p>
              <a:p>
                <a:pPr marL="0" marR="0" lvl="0" indent="0" algn="ctr" rtl="0">
                  <a:lnSpc>
                    <a:spcPct val="100000"/>
                  </a:lnSpc>
                  <a:spcBef>
                    <a:spcPts val="0"/>
                  </a:spcBef>
                  <a:spcAft>
                    <a:spcPts val="0"/>
                  </a:spcAft>
                  <a:buNone/>
                </a:pPr>
                <a:r>
                  <a:rPr lang="es-MX" sz="1000" b="1" i="0" u="none" strike="noStrike" cap="none">
                    <a:solidFill>
                      <a:srgbClr val="3E3D43"/>
                    </a:solidFill>
                    <a:latin typeface="Arial"/>
                    <a:ea typeface="Arial"/>
                    <a:cs typeface="Arial"/>
                    <a:sym typeface="Arial"/>
                  </a:rPr>
                  <a:t>PROTOTIPOS</a:t>
                </a:r>
                <a:endParaRPr/>
              </a:p>
            </p:txBody>
          </p:sp>
          <p:sp>
            <p:nvSpPr>
              <p:cNvPr id="226" name="Google Shape;226;p2"/>
              <p:cNvSpPr txBox="1"/>
              <p:nvPr/>
            </p:nvSpPr>
            <p:spPr>
              <a:xfrm rot="3599884">
                <a:off x="7161192" y="1787804"/>
                <a:ext cx="2878032" cy="32633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MX" sz="1000" b="1" i="0" u="none" strike="noStrike" cap="none">
                    <a:solidFill>
                      <a:srgbClr val="3E3D43"/>
                    </a:solidFill>
                    <a:latin typeface="Arial"/>
                    <a:ea typeface="Arial"/>
                    <a:cs typeface="Arial"/>
                    <a:sym typeface="Arial"/>
                  </a:rPr>
                  <a:t>TECNOLOGÍA EN LO PÚBLICO</a:t>
                </a:r>
                <a:endParaRPr sz="1000" b="1" i="0" u="none" strike="noStrike" cap="none">
                  <a:solidFill>
                    <a:srgbClr val="3E3D43"/>
                  </a:solidFill>
                  <a:latin typeface="Arial"/>
                  <a:ea typeface="Arial"/>
                  <a:cs typeface="Arial"/>
                  <a:sym typeface="Arial"/>
                </a:endParaRPr>
              </a:p>
            </p:txBody>
          </p:sp>
          <p:sp>
            <p:nvSpPr>
              <p:cNvPr id="227" name="Google Shape;227;p2"/>
              <p:cNvSpPr txBox="1"/>
              <p:nvPr/>
            </p:nvSpPr>
            <p:spPr>
              <a:xfrm>
                <a:off x="3592178" y="6281213"/>
                <a:ext cx="4803300" cy="326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MX" sz="1000" b="1" i="0" u="none" strike="noStrike" cap="none">
                    <a:solidFill>
                      <a:srgbClr val="3E3D43"/>
                    </a:solidFill>
                    <a:latin typeface="Arial"/>
                    <a:ea typeface="Arial"/>
                    <a:cs typeface="Arial"/>
                    <a:sym typeface="Arial"/>
                  </a:rPr>
                  <a:t>RETOS COMPARTIDOS / EMPRENDE LEÓN</a:t>
                </a:r>
                <a:endParaRPr/>
              </a:p>
            </p:txBody>
          </p:sp>
          <p:sp>
            <p:nvSpPr>
              <p:cNvPr id="228" name="Google Shape;228;p2"/>
              <p:cNvSpPr txBox="1"/>
              <p:nvPr/>
            </p:nvSpPr>
            <p:spPr>
              <a:xfrm>
                <a:off x="8001152" y="4824371"/>
                <a:ext cx="1017600" cy="285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MX" sz="800" b="0" i="0" u="none" strike="noStrike" cap="none">
                    <a:solidFill>
                      <a:srgbClr val="07161F"/>
                    </a:solidFill>
                    <a:latin typeface="Arial"/>
                    <a:ea typeface="Arial"/>
                    <a:cs typeface="Arial"/>
                    <a:sym typeface="Arial"/>
                  </a:rPr>
                  <a:t>Comunidad</a:t>
                </a:r>
                <a:endParaRPr/>
              </a:p>
            </p:txBody>
          </p:sp>
          <p:sp>
            <p:nvSpPr>
              <p:cNvPr id="229" name="Google Shape;229;p2"/>
              <p:cNvSpPr txBox="1"/>
              <p:nvPr/>
            </p:nvSpPr>
            <p:spPr>
              <a:xfrm>
                <a:off x="6909788" y="1340321"/>
                <a:ext cx="1164300" cy="937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s-MX" sz="800" b="0" i="0" u="none" strike="noStrike" cap="none">
                    <a:solidFill>
                      <a:srgbClr val="07161F"/>
                    </a:solidFill>
                    <a:latin typeface="Arial"/>
                    <a:ea typeface="Arial"/>
                    <a:cs typeface="Arial"/>
                    <a:sym typeface="Arial"/>
                  </a:rPr>
                  <a:t>P</a:t>
                </a:r>
                <a:r>
                  <a:rPr lang="es-MX" sz="800">
                    <a:solidFill>
                      <a:srgbClr val="07161F"/>
                    </a:solidFill>
                  </a:rPr>
                  <a:t>royectos</a:t>
                </a:r>
                <a:endParaRPr/>
              </a:p>
              <a:p>
                <a:pPr marL="0" marR="0" lvl="0" indent="0" algn="l" rtl="0">
                  <a:lnSpc>
                    <a:spcPct val="100000"/>
                  </a:lnSpc>
                  <a:spcBef>
                    <a:spcPts val="0"/>
                  </a:spcBef>
                  <a:spcAft>
                    <a:spcPts val="0"/>
                  </a:spcAft>
                  <a:buNone/>
                </a:pPr>
                <a:endParaRPr sz="800" b="0" i="0" u="none" strike="noStrike" cap="none">
                  <a:solidFill>
                    <a:srgbClr val="07161F"/>
                  </a:solidFill>
                  <a:latin typeface="Arial"/>
                  <a:ea typeface="Arial"/>
                  <a:cs typeface="Arial"/>
                  <a:sym typeface="Arial"/>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9"/>
          <p:cNvSpPr txBox="1"/>
          <p:nvPr/>
        </p:nvSpPr>
        <p:spPr>
          <a:xfrm>
            <a:off x="6158271" y="821927"/>
            <a:ext cx="2539995" cy="3844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 sz="2200" b="1" i="0" u="none" strike="noStrike" cap="none">
                <a:solidFill>
                  <a:srgbClr val="8DCCE5"/>
                </a:solidFill>
                <a:latin typeface="Arial"/>
                <a:ea typeface="Arial"/>
                <a:cs typeface="Arial"/>
                <a:sym typeface="Arial"/>
              </a:rPr>
              <a:t>Proyecto Piloto </a:t>
            </a:r>
            <a:endParaRPr sz="2200" b="1" i="0" u="none" strike="noStrike" cap="none">
              <a:solidFill>
                <a:srgbClr val="8DCCE5"/>
              </a:solidFill>
              <a:latin typeface="Arial"/>
              <a:ea typeface="Arial"/>
              <a:cs typeface="Arial"/>
              <a:sym typeface="Arial"/>
            </a:endParaRPr>
          </a:p>
          <a:p>
            <a:pPr marL="0" marR="0" lvl="0" indent="0" algn="just" rtl="0">
              <a:lnSpc>
                <a:spcPct val="90000"/>
              </a:lnSpc>
              <a:spcBef>
                <a:spcPts val="0"/>
              </a:spcBef>
              <a:spcAft>
                <a:spcPts val="0"/>
              </a:spcAft>
              <a:buClr>
                <a:schemeClr val="dk1"/>
              </a:buClr>
              <a:buSzPts val="4400"/>
              <a:buFont typeface="Arial"/>
              <a:buNone/>
            </a:pPr>
            <a:endParaRPr sz="2200" b="1" i="0" u="none" strike="noStrike" cap="none">
              <a:solidFill>
                <a:srgbClr val="53585F"/>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4400"/>
              <a:buFont typeface="Arial"/>
              <a:buNone/>
            </a:pPr>
            <a:r>
              <a:rPr lang="es" sz="1400" b="0" i="0" u="none" strike="noStrike" cap="none">
                <a:solidFill>
                  <a:srgbClr val="7F7F7F"/>
                </a:solidFill>
                <a:latin typeface="Arial"/>
                <a:ea typeface="Arial"/>
                <a:cs typeface="Arial"/>
                <a:sym typeface="Arial"/>
              </a:rPr>
              <a:t>Segunda fase en León 1 con incremento en el grado de dificultad. Así como actividades para padres de familia. </a:t>
            </a:r>
            <a:endParaRPr sz="1400" b="0" i="0" u="none" strike="noStrike" cap="none">
              <a:solidFill>
                <a:srgbClr val="7F7F7F"/>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4400"/>
              <a:buFont typeface="Arial"/>
              <a:buNone/>
            </a:pPr>
            <a:endParaRPr sz="1400" b="0" i="0" u="none" strike="noStrike" cap="none">
              <a:solidFill>
                <a:srgbClr val="7F7F7F"/>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4400"/>
              <a:buFont typeface="Arial"/>
              <a:buNone/>
            </a:pPr>
            <a:r>
              <a:rPr lang="es" sz="1400" b="0" i="0" u="none" strike="noStrike" cap="none">
                <a:solidFill>
                  <a:srgbClr val="7F7F7F"/>
                </a:solidFill>
                <a:latin typeface="Arial"/>
                <a:ea typeface="Arial"/>
                <a:cs typeface="Arial"/>
                <a:sym typeface="Arial"/>
              </a:rPr>
              <a:t>Análisis de convenio con FEMES(Federación Mexicana de Esports).</a:t>
            </a:r>
            <a:endParaRPr sz="1400" b="0" i="0" u="none" strike="noStrike" cap="none">
              <a:solidFill>
                <a:srgbClr val="7F7F7F"/>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4400"/>
              <a:buFont typeface="Arial"/>
              <a:buNone/>
            </a:pPr>
            <a:endParaRPr sz="1400" b="0" i="0" u="none" strike="noStrike" cap="none">
              <a:solidFill>
                <a:srgbClr val="7F7F7F"/>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4400"/>
              <a:buFont typeface="Arial"/>
              <a:buNone/>
            </a:pPr>
            <a:r>
              <a:rPr lang="es" sz="1400" b="0" i="0" u="none" strike="noStrike" cap="none">
                <a:solidFill>
                  <a:srgbClr val="7F7F7F"/>
                </a:solidFill>
                <a:latin typeface="Arial"/>
                <a:ea typeface="Arial"/>
                <a:cs typeface="Arial"/>
                <a:sym typeface="Arial"/>
              </a:rPr>
              <a:t>Réplica del proyecto piloto en en otras colonias. (aún por definir)</a:t>
            </a:r>
            <a:endParaRPr sz="1400" b="0" i="0" u="none" strike="noStrike" cap="none">
              <a:solidFill>
                <a:srgbClr val="7F7F7F"/>
              </a:solidFill>
              <a:latin typeface="Arial"/>
              <a:ea typeface="Arial"/>
              <a:cs typeface="Arial"/>
              <a:sym typeface="Arial"/>
            </a:endParaRPr>
          </a:p>
        </p:txBody>
      </p:sp>
      <p:sp>
        <p:nvSpPr>
          <p:cNvPr id="239" name="Google Shape;239;p9"/>
          <p:cNvSpPr txBox="1"/>
          <p:nvPr/>
        </p:nvSpPr>
        <p:spPr>
          <a:xfrm>
            <a:off x="283505" y="3061540"/>
            <a:ext cx="2273700" cy="67349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 sz="1600" b="0" i="0" u="none" strike="noStrike" cap="none">
                <a:solidFill>
                  <a:srgbClr val="7F7F7F"/>
                </a:solidFill>
                <a:latin typeface="Proxima Nova"/>
                <a:ea typeface="Proxima Nova"/>
                <a:cs typeface="Proxima Nova"/>
                <a:sym typeface="Proxima Nova"/>
              </a:rPr>
              <a:t>Academia de Videojuegos</a:t>
            </a:r>
            <a:endParaRPr sz="1600" b="0" i="0" u="none" strike="noStrike" cap="none">
              <a:solidFill>
                <a:srgbClr val="7F7F7F"/>
              </a:solidFill>
              <a:latin typeface="Proxima Nova"/>
              <a:ea typeface="Proxima Nova"/>
              <a:cs typeface="Proxima Nova"/>
              <a:sym typeface="Proxima Nova"/>
            </a:endParaRPr>
          </a:p>
        </p:txBody>
      </p:sp>
      <p:cxnSp>
        <p:nvCxnSpPr>
          <p:cNvPr id="240" name="Google Shape;240;p9"/>
          <p:cNvCxnSpPr/>
          <p:nvPr/>
        </p:nvCxnSpPr>
        <p:spPr>
          <a:xfrm>
            <a:off x="6233530" y="1279348"/>
            <a:ext cx="1194738" cy="0"/>
          </a:xfrm>
          <a:prstGeom prst="straightConnector1">
            <a:avLst/>
          </a:prstGeom>
          <a:noFill/>
          <a:ln w="9525" cap="flat" cmpd="sng">
            <a:solidFill>
              <a:srgbClr val="A1A1A1"/>
            </a:solidFill>
            <a:prstDash val="solid"/>
            <a:round/>
            <a:headEnd type="none" w="sm" len="sm"/>
            <a:tailEnd type="none" w="sm" len="sm"/>
          </a:ln>
        </p:spPr>
      </p:cxnSp>
      <p:cxnSp>
        <p:nvCxnSpPr>
          <p:cNvPr id="241" name="Google Shape;241;p9"/>
          <p:cNvCxnSpPr/>
          <p:nvPr/>
        </p:nvCxnSpPr>
        <p:spPr>
          <a:xfrm>
            <a:off x="343466" y="2946902"/>
            <a:ext cx="2453400" cy="10800"/>
          </a:xfrm>
          <a:prstGeom prst="straightConnector1">
            <a:avLst/>
          </a:prstGeom>
          <a:noFill/>
          <a:ln w="9525" cap="flat" cmpd="sng">
            <a:solidFill>
              <a:srgbClr val="A1A1A1"/>
            </a:solidFill>
            <a:prstDash val="solid"/>
            <a:round/>
            <a:headEnd type="none" w="sm" len="sm"/>
            <a:tailEnd type="none" w="sm" len="sm"/>
          </a:ln>
        </p:spPr>
      </p:cxnSp>
      <p:sp>
        <p:nvSpPr>
          <p:cNvPr id="242" name="Google Shape;242;p9"/>
          <p:cNvSpPr txBox="1"/>
          <p:nvPr/>
        </p:nvSpPr>
        <p:spPr>
          <a:xfrm>
            <a:off x="302887" y="1421952"/>
            <a:ext cx="2325600" cy="147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 sz="1600" b="0" i="0" u="none" strike="noStrike" cap="none">
                <a:solidFill>
                  <a:srgbClr val="7F7F7F"/>
                </a:solidFill>
                <a:latin typeface="Proxima Nova"/>
                <a:ea typeface="Proxima Nova"/>
                <a:cs typeface="Proxima Nova"/>
                <a:sym typeface="Proxima Nova"/>
              </a:rPr>
              <a:t>Tecnología y videojuegos como herramienta para el desarrollo de habilidades para la niñez y la adolescencia. </a:t>
            </a:r>
            <a:endParaRPr sz="1600" b="1" i="0" u="none" strike="noStrike" cap="none">
              <a:solidFill>
                <a:srgbClr val="7F7F7F"/>
              </a:solidFill>
              <a:latin typeface="Proxima Nova"/>
              <a:ea typeface="Proxima Nova"/>
              <a:cs typeface="Proxima Nova"/>
              <a:sym typeface="Proxima Nova"/>
            </a:endParaRPr>
          </a:p>
          <a:p>
            <a:pPr marL="0" marR="0" lvl="0" indent="0" algn="l" rtl="0">
              <a:lnSpc>
                <a:spcPct val="90000"/>
              </a:lnSpc>
              <a:spcBef>
                <a:spcPts val="0"/>
              </a:spcBef>
              <a:spcAft>
                <a:spcPts val="0"/>
              </a:spcAft>
              <a:buClr>
                <a:srgbClr val="000000"/>
              </a:buClr>
              <a:buSzPts val="4400"/>
              <a:buFont typeface="Arial"/>
              <a:buNone/>
            </a:pPr>
            <a:endParaRPr sz="1600" b="1" i="0" u="none" strike="noStrike" cap="none">
              <a:solidFill>
                <a:srgbClr val="7F7F7F"/>
              </a:solidFill>
              <a:latin typeface="Proxima Nova"/>
              <a:ea typeface="Proxima Nova"/>
              <a:cs typeface="Proxima Nova"/>
              <a:sym typeface="Proxima Nova"/>
            </a:endParaRPr>
          </a:p>
        </p:txBody>
      </p:sp>
      <p:cxnSp>
        <p:nvCxnSpPr>
          <p:cNvPr id="243" name="Google Shape;243;p9"/>
          <p:cNvCxnSpPr/>
          <p:nvPr/>
        </p:nvCxnSpPr>
        <p:spPr>
          <a:xfrm>
            <a:off x="3140332" y="678525"/>
            <a:ext cx="0" cy="4131005"/>
          </a:xfrm>
          <a:prstGeom prst="straightConnector1">
            <a:avLst/>
          </a:prstGeom>
          <a:noFill/>
          <a:ln w="9525" cap="flat" cmpd="sng">
            <a:solidFill>
              <a:srgbClr val="8DCCE5"/>
            </a:solidFill>
            <a:prstDash val="lgDash"/>
            <a:miter lim="800000"/>
            <a:headEnd type="none" w="sm" len="sm"/>
            <a:tailEnd type="none" w="sm" len="sm"/>
          </a:ln>
        </p:spPr>
      </p:cxnSp>
      <p:cxnSp>
        <p:nvCxnSpPr>
          <p:cNvPr id="244" name="Google Shape;244;p9"/>
          <p:cNvCxnSpPr/>
          <p:nvPr/>
        </p:nvCxnSpPr>
        <p:spPr>
          <a:xfrm>
            <a:off x="6007557" y="678525"/>
            <a:ext cx="0" cy="4168063"/>
          </a:xfrm>
          <a:prstGeom prst="straightConnector1">
            <a:avLst/>
          </a:prstGeom>
          <a:noFill/>
          <a:ln w="9525" cap="flat" cmpd="sng">
            <a:solidFill>
              <a:srgbClr val="8DCCE5"/>
            </a:solidFill>
            <a:prstDash val="lgDash"/>
            <a:miter lim="800000"/>
            <a:headEnd type="none" w="sm" len="sm"/>
            <a:tailEnd type="none" w="sm" len="sm"/>
          </a:ln>
        </p:spPr>
      </p:cxnSp>
      <p:grpSp>
        <p:nvGrpSpPr>
          <p:cNvPr id="245" name="Google Shape;245;p9"/>
          <p:cNvGrpSpPr/>
          <p:nvPr/>
        </p:nvGrpSpPr>
        <p:grpSpPr>
          <a:xfrm>
            <a:off x="3209597" y="765972"/>
            <a:ext cx="2720380" cy="4080616"/>
            <a:chOff x="2883672" y="526930"/>
            <a:chExt cx="2855075" cy="4282661"/>
          </a:xfrm>
        </p:grpSpPr>
        <p:pic>
          <p:nvPicPr>
            <p:cNvPr id="246" name="Google Shape;246;p9"/>
            <p:cNvPicPr preferRelativeResize="0"/>
            <p:nvPr/>
          </p:nvPicPr>
          <p:blipFill rotWithShape="1">
            <a:blip r:embed="rId3">
              <a:alphaModFix/>
            </a:blip>
            <a:srcRect/>
            <a:stretch/>
          </p:blipFill>
          <p:spPr>
            <a:xfrm>
              <a:off x="2883682" y="2672334"/>
              <a:ext cx="1430274" cy="1072699"/>
            </a:xfrm>
            <a:prstGeom prst="rect">
              <a:avLst/>
            </a:prstGeom>
            <a:noFill/>
            <a:ln>
              <a:noFill/>
            </a:ln>
          </p:spPr>
        </p:pic>
        <p:pic>
          <p:nvPicPr>
            <p:cNvPr id="247" name="Google Shape;247;p9"/>
            <p:cNvPicPr preferRelativeResize="0"/>
            <p:nvPr/>
          </p:nvPicPr>
          <p:blipFill rotWithShape="1">
            <a:blip r:embed="rId4">
              <a:alphaModFix/>
            </a:blip>
            <a:srcRect/>
            <a:stretch/>
          </p:blipFill>
          <p:spPr>
            <a:xfrm>
              <a:off x="4297576" y="2664153"/>
              <a:ext cx="1441171" cy="1080859"/>
            </a:xfrm>
            <a:prstGeom prst="rect">
              <a:avLst/>
            </a:prstGeom>
            <a:noFill/>
            <a:ln>
              <a:noFill/>
            </a:ln>
          </p:spPr>
        </p:pic>
        <p:pic>
          <p:nvPicPr>
            <p:cNvPr id="248" name="Google Shape;248;p9"/>
            <p:cNvPicPr preferRelativeResize="0"/>
            <p:nvPr/>
          </p:nvPicPr>
          <p:blipFill rotWithShape="1">
            <a:blip r:embed="rId5">
              <a:alphaModFix/>
            </a:blip>
            <a:srcRect/>
            <a:stretch/>
          </p:blipFill>
          <p:spPr>
            <a:xfrm>
              <a:off x="4308481" y="1595541"/>
              <a:ext cx="1430266" cy="1072699"/>
            </a:xfrm>
            <a:prstGeom prst="rect">
              <a:avLst/>
            </a:prstGeom>
            <a:noFill/>
            <a:ln>
              <a:noFill/>
            </a:ln>
          </p:spPr>
        </p:pic>
        <p:pic>
          <p:nvPicPr>
            <p:cNvPr id="249" name="Google Shape;249;p9"/>
            <p:cNvPicPr preferRelativeResize="0"/>
            <p:nvPr/>
          </p:nvPicPr>
          <p:blipFill rotWithShape="1">
            <a:blip r:embed="rId6">
              <a:alphaModFix/>
            </a:blip>
            <a:srcRect/>
            <a:stretch/>
          </p:blipFill>
          <p:spPr>
            <a:xfrm>
              <a:off x="2883672" y="526930"/>
              <a:ext cx="1430259" cy="1072706"/>
            </a:xfrm>
            <a:prstGeom prst="rect">
              <a:avLst/>
            </a:prstGeom>
            <a:noFill/>
            <a:ln>
              <a:noFill/>
            </a:ln>
          </p:spPr>
        </p:pic>
        <p:pic>
          <p:nvPicPr>
            <p:cNvPr id="250" name="Google Shape;250;p9"/>
            <p:cNvPicPr preferRelativeResize="0"/>
            <p:nvPr/>
          </p:nvPicPr>
          <p:blipFill rotWithShape="1">
            <a:blip r:embed="rId7">
              <a:alphaModFix/>
            </a:blip>
            <a:srcRect/>
            <a:stretch/>
          </p:blipFill>
          <p:spPr>
            <a:xfrm>
              <a:off x="4313931" y="526930"/>
              <a:ext cx="1424816" cy="1068612"/>
            </a:xfrm>
            <a:prstGeom prst="rect">
              <a:avLst/>
            </a:prstGeom>
            <a:noFill/>
            <a:ln>
              <a:noFill/>
            </a:ln>
          </p:spPr>
        </p:pic>
        <p:pic>
          <p:nvPicPr>
            <p:cNvPr id="251" name="Google Shape;251;p9"/>
            <p:cNvPicPr preferRelativeResize="0"/>
            <p:nvPr/>
          </p:nvPicPr>
          <p:blipFill rotWithShape="1">
            <a:blip r:embed="rId8">
              <a:alphaModFix/>
            </a:blip>
            <a:srcRect/>
            <a:stretch/>
          </p:blipFill>
          <p:spPr>
            <a:xfrm>
              <a:off x="2883681" y="1599635"/>
              <a:ext cx="1430266" cy="1072699"/>
            </a:xfrm>
            <a:prstGeom prst="rect">
              <a:avLst/>
            </a:prstGeom>
            <a:noFill/>
            <a:ln>
              <a:noFill/>
            </a:ln>
          </p:spPr>
        </p:pic>
        <p:pic>
          <p:nvPicPr>
            <p:cNvPr id="252" name="Google Shape;252;p9"/>
            <p:cNvPicPr preferRelativeResize="0"/>
            <p:nvPr/>
          </p:nvPicPr>
          <p:blipFill rotWithShape="1">
            <a:blip r:embed="rId9">
              <a:alphaModFix/>
            </a:blip>
            <a:srcRect l="18964" r="5369"/>
            <a:stretch/>
          </p:blipFill>
          <p:spPr>
            <a:xfrm>
              <a:off x="2886075" y="3736851"/>
              <a:ext cx="1443038" cy="1072740"/>
            </a:xfrm>
            <a:prstGeom prst="rect">
              <a:avLst/>
            </a:prstGeom>
            <a:noFill/>
            <a:ln>
              <a:noFill/>
            </a:ln>
          </p:spPr>
        </p:pic>
        <p:pic>
          <p:nvPicPr>
            <p:cNvPr id="253" name="Google Shape;253;p9"/>
            <p:cNvPicPr preferRelativeResize="0"/>
            <p:nvPr/>
          </p:nvPicPr>
          <p:blipFill rotWithShape="1">
            <a:blip r:embed="rId10">
              <a:alphaModFix/>
            </a:blip>
            <a:srcRect/>
            <a:stretch/>
          </p:blipFill>
          <p:spPr>
            <a:xfrm>
              <a:off x="4297576" y="3732758"/>
              <a:ext cx="1435707" cy="1076772"/>
            </a:xfrm>
            <a:prstGeom prst="rect">
              <a:avLst/>
            </a:prstGeom>
            <a:noFill/>
            <a:ln>
              <a:noFill/>
            </a:ln>
          </p:spPr>
        </p:pic>
      </p:grpSp>
      <p:sp>
        <p:nvSpPr>
          <p:cNvPr id="254" name="Google Shape;254;p9"/>
          <p:cNvSpPr txBox="1"/>
          <p:nvPr/>
        </p:nvSpPr>
        <p:spPr>
          <a:xfrm>
            <a:off x="3244146" y="162263"/>
            <a:ext cx="2539434" cy="516262"/>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3200" b="1" i="0" u="none" strike="noStrike" cap="none">
                <a:solidFill>
                  <a:srgbClr val="EE675E"/>
                </a:solidFill>
                <a:latin typeface="Arial"/>
                <a:ea typeface="Arial"/>
                <a:cs typeface="Arial"/>
                <a:sym typeface="Arial"/>
              </a:rPr>
              <a:t>DIF </a:t>
            </a:r>
            <a:r>
              <a:rPr lang="es" sz="1800" b="1" i="0" u="none" strike="noStrike" cap="none">
                <a:solidFill>
                  <a:srgbClr val="EE675E"/>
                </a:solidFill>
                <a:latin typeface="Arial"/>
                <a:ea typeface="Arial"/>
                <a:cs typeface="Arial"/>
                <a:sym typeface="Arial"/>
              </a:rPr>
              <a:t>20 de Julio</a:t>
            </a:r>
            <a:endParaRPr sz="1800" b="1" i="0" u="none" strike="noStrike" cap="none">
              <a:solidFill>
                <a:srgbClr val="EE675E"/>
              </a:solidFill>
              <a:latin typeface="Arial"/>
              <a:ea typeface="Arial"/>
              <a:cs typeface="Arial"/>
              <a:sym typeface="Arial"/>
            </a:endParaRPr>
          </a:p>
        </p:txBody>
      </p:sp>
      <p:sp>
        <p:nvSpPr>
          <p:cNvPr id="255" name="Google Shape;255;p9"/>
          <p:cNvSpPr txBox="1"/>
          <p:nvPr/>
        </p:nvSpPr>
        <p:spPr>
          <a:xfrm>
            <a:off x="300169" y="821927"/>
            <a:ext cx="2539995" cy="52064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 sz="2200" b="1" i="0" u="none" strike="noStrike" cap="none">
                <a:solidFill>
                  <a:srgbClr val="8DCCE5"/>
                </a:solidFill>
                <a:latin typeface="Arial"/>
                <a:ea typeface="Arial"/>
                <a:cs typeface="Arial"/>
                <a:sym typeface="Arial"/>
              </a:rPr>
              <a:t>Proyecto Piloto</a:t>
            </a:r>
            <a:endParaRPr sz="2200" b="1" i="0" u="none" strike="noStrike" cap="none">
              <a:solidFill>
                <a:srgbClr val="8DCCE5"/>
              </a:solidFill>
              <a:latin typeface="Arial"/>
              <a:ea typeface="Arial"/>
              <a:cs typeface="Arial"/>
              <a:sym typeface="Arial"/>
            </a:endParaRPr>
          </a:p>
        </p:txBody>
      </p:sp>
      <p:cxnSp>
        <p:nvCxnSpPr>
          <p:cNvPr id="256" name="Google Shape;256;p9"/>
          <p:cNvCxnSpPr/>
          <p:nvPr/>
        </p:nvCxnSpPr>
        <p:spPr>
          <a:xfrm>
            <a:off x="375428" y="1279348"/>
            <a:ext cx="1194738" cy="0"/>
          </a:xfrm>
          <a:prstGeom prst="straightConnector1">
            <a:avLst/>
          </a:prstGeom>
          <a:noFill/>
          <a:ln w="9525" cap="flat" cmpd="sng">
            <a:solidFill>
              <a:srgbClr val="A1A1A1"/>
            </a:solidFill>
            <a:prstDash val="solid"/>
            <a:round/>
            <a:headEnd type="none" w="sm" len="sm"/>
            <a:tailEnd type="none" w="sm" len="sm"/>
          </a:ln>
        </p:spPr>
      </p:cxnSp>
      <p:pic>
        <p:nvPicPr>
          <p:cNvPr id="257" name="Google Shape;257;p9"/>
          <p:cNvPicPr preferRelativeResize="0"/>
          <p:nvPr/>
        </p:nvPicPr>
        <p:blipFill rotWithShape="1">
          <a:blip r:embed="rId11">
            <a:alphaModFix/>
          </a:blip>
          <a:srcRect/>
          <a:stretch/>
        </p:blipFill>
        <p:spPr>
          <a:xfrm>
            <a:off x="2979895" y="2665625"/>
            <a:ext cx="320874" cy="320874"/>
          </a:xfrm>
          <a:prstGeom prst="rect">
            <a:avLst/>
          </a:prstGeom>
          <a:noFill/>
          <a:ln>
            <a:noFill/>
          </a:ln>
        </p:spPr>
      </p:pic>
      <p:pic>
        <p:nvPicPr>
          <p:cNvPr id="258" name="Google Shape;258;p9"/>
          <p:cNvPicPr preferRelativeResize="0"/>
          <p:nvPr/>
        </p:nvPicPr>
        <p:blipFill rotWithShape="1">
          <a:blip r:embed="rId11">
            <a:alphaModFix/>
          </a:blip>
          <a:srcRect/>
          <a:stretch/>
        </p:blipFill>
        <p:spPr>
          <a:xfrm>
            <a:off x="5837397" y="2665625"/>
            <a:ext cx="320874" cy="320874"/>
          </a:xfrm>
          <a:prstGeom prst="rect">
            <a:avLst/>
          </a:prstGeom>
          <a:noFill/>
          <a:ln>
            <a:noFill/>
          </a:ln>
        </p:spPr>
      </p:pic>
    </p:spTree>
    <p:extLst>
      <p:ext uri="{BB962C8B-B14F-4D97-AF65-F5344CB8AC3E}">
        <p14:creationId xmlns:p14="http://schemas.microsoft.com/office/powerpoint/2010/main" val="25975279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10"/>
          <p:cNvSpPr/>
          <p:nvPr/>
        </p:nvSpPr>
        <p:spPr>
          <a:xfrm>
            <a:off x="-150" y="0"/>
            <a:ext cx="9144300" cy="4912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4" name="Google Shape;264;p10"/>
          <p:cNvSpPr txBox="1"/>
          <p:nvPr/>
        </p:nvSpPr>
        <p:spPr>
          <a:xfrm>
            <a:off x="305849" y="710741"/>
            <a:ext cx="8504775"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3200" b="1" i="0" u="none" strike="noStrike" cap="none">
                <a:solidFill>
                  <a:srgbClr val="EE675E"/>
                </a:solidFill>
                <a:latin typeface="Arial"/>
                <a:ea typeface="Arial"/>
                <a:cs typeface="Arial"/>
                <a:sym typeface="Arial"/>
              </a:rPr>
              <a:t>Calendario de Actividades</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4400"/>
              <a:buFont typeface="Arial"/>
              <a:buNone/>
            </a:pPr>
            <a:r>
              <a:rPr lang="es" sz="2600" b="0" i="0" u="none" strike="noStrike" cap="none">
                <a:solidFill>
                  <a:srgbClr val="EE675E"/>
                </a:solidFill>
                <a:latin typeface="Montserrat Medium"/>
                <a:ea typeface="Montserrat Medium"/>
                <a:cs typeface="Montserrat Medium"/>
                <a:sym typeface="Montserrat Medium"/>
              </a:rPr>
              <a:t>Ago-Dic 2019</a:t>
            </a:r>
            <a:endParaRPr sz="2600" b="0" i="0" u="none" strike="noStrike" cap="none">
              <a:solidFill>
                <a:srgbClr val="EE675E"/>
              </a:solidFill>
              <a:latin typeface="Montserrat Medium"/>
              <a:ea typeface="Montserrat Medium"/>
              <a:cs typeface="Montserrat Medium"/>
              <a:sym typeface="Montserrat Medium"/>
            </a:endParaRPr>
          </a:p>
        </p:txBody>
      </p:sp>
      <p:sp>
        <p:nvSpPr>
          <p:cNvPr id="265" name="Google Shape;265;p10"/>
          <p:cNvSpPr txBox="1"/>
          <p:nvPr/>
        </p:nvSpPr>
        <p:spPr>
          <a:xfrm>
            <a:off x="504825" y="1733550"/>
            <a:ext cx="3762375" cy="120032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s" sz="1200" b="1" i="0" u="none" strike="noStrike" cap="none">
                <a:solidFill>
                  <a:srgbClr val="8DCCE5"/>
                </a:solidFill>
                <a:latin typeface="Arial"/>
                <a:ea typeface="Arial"/>
                <a:cs typeface="Arial"/>
                <a:sym typeface="Arial"/>
              </a:rPr>
              <a:t>AGOSTO</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200"/>
              <a:buFont typeface="Arial"/>
              <a:buAutoNum type="arabicPeriod"/>
            </a:pPr>
            <a:r>
              <a:rPr lang="es" sz="1200" b="0" i="0" u="none" strike="noStrike" cap="none">
                <a:solidFill>
                  <a:srgbClr val="7F7F7F"/>
                </a:solidFill>
                <a:latin typeface="Arial"/>
                <a:ea typeface="Arial"/>
                <a:cs typeface="Arial"/>
                <a:sym typeface="Arial"/>
              </a:rPr>
              <a:t>Selección de 3 laboratorios para el periodo 2019 – 2020</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200"/>
              <a:buFont typeface="Arial"/>
              <a:buAutoNum type="arabicPeriod"/>
            </a:pPr>
            <a:r>
              <a:rPr lang="es" sz="1200" b="0" i="0" u="none" strike="noStrike" cap="none">
                <a:solidFill>
                  <a:srgbClr val="7F7F7F"/>
                </a:solidFill>
                <a:latin typeface="Arial"/>
                <a:ea typeface="Arial"/>
                <a:cs typeface="Arial"/>
                <a:sym typeface="Arial"/>
              </a:rPr>
              <a:t>Selección de 2 retos para el periodo 2019 – 2020</a:t>
            </a:r>
            <a:endParaRPr sz="1400" b="0" i="0" u="none" strike="noStrike" cap="none">
              <a:solidFill>
                <a:srgbClr val="000000"/>
              </a:solidFill>
              <a:latin typeface="Arial"/>
              <a:ea typeface="Arial"/>
              <a:cs typeface="Arial"/>
              <a:sym typeface="Arial"/>
            </a:endParaRPr>
          </a:p>
          <a:p>
            <a:pPr marL="342900" marR="0" lvl="0" indent="-26670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266" name="Google Shape;266;p10"/>
          <p:cNvSpPr txBox="1"/>
          <p:nvPr/>
        </p:nvSpPr>
        <p:spPr>
          <a:xfrm>
            <a:off x="504825" y="3148851"/>
            <a:ext cx="3762375" cy="156966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s" sz="1200" b="1" i="0" u="none" strike="noStrike" cap="none">
                <a:solidFill>
                  <a:srgbClr val="8DCCE5"/>
                </a:solidFill>
                <a:latin typeface="Arial"/>
                <a:ea typeface="Arial"/>
                <a:cs typeface="Arial"/>
                <a:sym typeface="Arial"/>
              </a:rPr>
              <a:t>SEPTIEMBRE</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200"/>
              <a:buFont typeface="Arial"/>
              <a:buAutoNum type="arabicPeriod"/>
            </a:pPr>
            <a:r>
              <a:rPr lang="es" sz="1200" b="0" i="0" u="none" strike="noStrike" cap="none">
                <a:solidFill>
                  <a:srgbClr val="7F7F7F"/>
                </a:solidFill>
                <a:latin typeface="Arial"/>
                <a:ea typeface="Arial"/>
                <a:cs typeface="Arial"/>
                <a:sym typeface="Arial"/>
              </a:rPr>
              <a:t>Sesiones Arquitectura de Horizontes para 3 laboratorios.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200"/>
              <a:buFont typeface="Arial"/>
              <a:buAutoNum type="arabicPeriod"/>
            </a:pPr>
            <a:r>
              <a:rPr lang="es" sz="1200" b="0" i="0" u="none" strike="noStrike" cap="none">
                <a:solidFill>
                  <a:srgbClr val="7F7F7F"/>
                </a:solidFill>
                <a:latin typeface="Arial"/>
                <a:ea typeface="Arial"/>
                <a:cs typeface="Arial"/>
                <a:sym typeface="Arial"/>
              </a:rPr>
              <a:t>Sesiones Arquitectura de Horizontes para 2 retos.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200"/>
              <a:buFont typeface="Arial"/>
              <a:buAutoNum type="arabicPeriod"/>
            </a:pPr>
            <a:r>
              <a:rPr lang="es" sz="1200" b="0" i="0" u="none" strike="noStrike" cap="none">
                <a:solidFill>
                  <a:srgbClr val="7F7F7F"/>
                </a:solidFill>
                <a:latin typeface="Arial"/>
                <a:ea typeface="Arial"/>
                <a:cs typeface="Arial"/>
                <a:sym typeface="Arial"/>
              </a:rPr>
              <a:t>1ra sesión de Sociedad de Innovadores Públicos y Sociales.</a:t>
            </a:r>
            <a:endParaRPr sz="1200" b="0" i="0" u="none" strike="noStrike" cap="none">
              <a:solidFill>
                <a:srgbClr val="7F7F7F"/>
              </a:solidFill>
              <a:latin typeface="Arial"/>
              <a:ea typeface="Arial"/>
              <a:cs typeface="Arial"/>
              <a:sym typeface="Arial"/>
            </a:endParaRPr>
          </a:p>
          <a:p>
            <a:pPr marL="342900" marR="0" lvl="0" indent="-26670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267" name="Google Shape;267;p10"/>
          <p:cNvSpPr txBox="1"/>
          <p:nvPr/>
        </p:nvSpPr>
        <p:spPr>
          <a:xfrm>
            <a:off x="4713513" y="1733550"/>
            <a:ext cx="3762375" cy="120032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s" sz="1200" b="1" i="0" u="none" strike="noStrike" cap="none">
                <a:solidFill>
                  <a:srgbClr val="8DCCE5"/>
                </a:solidFill>
                <a:latin typeface="Arial"/>
                <a:ea typeface="Arial"/>
                <a:cs typeface="Arial"/>
                <a:sym typeface="Arial"/>
              </a:rPr>
              <a:t>OCTUBRE</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200"/>
              <a:buFont typeface="Arial"/>
              <a:buAutoNum type="arabicPeriod"/>
            </a:pPr>
            <a:r>
              <a:rPr lang="es" sz="1200" b="0" i="0" u="none" strike="noStrike" cap="none">
                <a:solidFill>
                  <a:srgbClr val="7F7F7F"/>
                </a:solidFill>
                <a:latin typeface="Arial"/>
                <a:ea typeface="Arial"/>
                <a:cs typeface="Arial"/>
                <a:sym typeface="Arial"/>
              </a:rPr>
              <a:t>1ra fase de desarrollo de 3 laboratorios.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200"/>
              <a:buFont typeface="Arial"/>
              <a:buAutoNum type="arabicPeriod"/>
            </a:pPr>
            <a:r>
              <a:rPr lang="es" sz="1200" b="0" i="0" u="none" strike="noStrike" cap="none">
                <a:solidFill>
                  <a:srgbClr val="7F7F7F"/>
                </a:solidFill>
                <a:latin typeface="Arial"/>
                <a:ea typeface="Arial"/>
                <a:cs typeface="Arial"/>
                <a:sym typeface="Arial"/>
              </a:rPr>
              <a:t>1ra fase de desarrollo de 2 retos.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200"/>
              <a:buFont typeface="Arial"/>
              <a:buAutoNum type="arabicPeriod"/>
            </a:pPr>
            <a:r>
              <a:rPr lang="es" sz="1200" b="0" i="0" u="none" strike="noStrike" cap="none">
                <a:solidFill>
                  <a:srgbClr val="7F7F7F"/>
                </a:solidFill>
                <a:latin typeface="Arial"/>
                <a:ea typeface="Arial"/>
                <a:cs typeface="Arial"/>
                <a:sym typeface="Arial"/>
              </a:rPr>
              <a:t>2da sesión de Sociedad de Innovadores Públicos y Sociales.</a:t>
            </a:r>
            <a:endParaRPr sz="1200" b="0" i="0" u="none" strike="noStrike" cap="none">
              <a:solidFill>
                <a:srgbClr val="7F7F7F"/>
              </a:solidFill>
              <a:latin typeface="Arial"/>
              <a:ea typeface="Arial"/>
              <a:cs typeface="Arial"/>
              <a:sym typeface="Arial"/>
            </a:endParaRPr>
          </a:p>
          <a:p>
            <a:pPr marL="342900" marR="0" lvl="0" indent="-266700" algn="l" rtl="0">
              <a:lnSpc>
                <a:spcPct val="100000"/>
              </a:lnSpc>
              <a:spcBef>
                <a:spcPts val="0"/>
              </a:spcBef>
              <a:spcAft>
                <a:spcPts val="0"/>
              </a:spcAft>
              <a:buClr>
                <a:srgbClr val="000000"/>
              </a:buClr>
              <a:buSzPts val="1200"/>
              <a:buFont typeface="Arial"/>
              <a:buNone/>
            </a:pPr>
            <a:endParaRPr sz="1200" b="0" i="0" u="none" strike="noStrike" cap="none">
              <a:solidFill>
                <a:srgbClr val="000000"/>
              </a:solidFill>
              <a:latin typeface="Arial"/>
              <a:ea typeface="Arial"/>
              <a:cs typeface="Arial"/>
              <a:sym typeface="Arial"/>
            </a:endParaRPr>
          </a:p>
        </p:txBody>
      </p:sp>
      <p:sp>
        <p:nvSpPr>
          <p:cNvPr id="268" name="Google Shape;268;p10"/>
          <p:cNvSpPr txBox="1"/>
          <p:nvPr/>
        </p:nvSpPr>
        <p:spPr>
          <a:xfrm>
            <a:off x="4713513" y="2879849"/>
            <a:ext cx="3762375"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s" sz="1200" b="1" i="0" u="none" strike="noStrike" cap="none">
                <a:solidFill>
                  <a:srgbClr val="8DCCE5"/>
                </a:solidFill>
                <a:latin typeface="Arial"/>
                <a:ea typeface="Arial"/>
                <a:cs typeface="Arial"/>
                <a:sym typeface="Arial"/>
              </a:rPr>
              <a:t>NOVIEMBRE</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200"/>
              <a:buFont typeface="Arial"/>
              <a:buAutoNum type="arabicPeriod"/>
            </a:pPr>
            <a:r>
              <a:rPr lang="es" sz="1200" b="0" i="0" u="none" strike="noStrike" cap="none">
                <a:solidFill>
                  <a:srgbClr val="7F7F7F"/>
                </a:solidFill>
                <a:latin typeface="Arial"/>
                <a:ea typeface="Arial"/>
                <a:cs typeface="Arial"/>
                <a:sym typeface="Arial"/>
              </a:rPr>
              <a:t>3era sesión de Sociedad de Innovadores Públicos y Sociales.</a:t>
            </a:r>
            <a:endParaRPr sz="1200" b="0" i="0" u="none" strike="noStrike" cap="none">
              <a:solidFill>
                <a:srgbClr val="7F7F7F"/>
              </a:solidFill>
              <a:latin typeface="Arial"/>
              <a:ea typeface="Arial"/>
              <a:cs typeface="Arial"/>
              <a:sym typeface="Arial"/>
            </a:endParaRPr>
          </a:p>
        </p:txBody>
      </p:sp>
      <p:sp>
        <p:nvSpPr>
          <p:cNvPr id="269" name="Google Shape;269;p10"/>
          <p:cNvSpPr txBox="1"/>
          <p:nvPr/>
        </p:nvSpPr>
        <p:spPr>
          <a:xfrm>
            <a:off x="4713513" y="3674073"/>
            <a:ext cx="3762375" cy="646331"/>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s" sz="1200" b="1" i="0" u="none" strike="noStrike" cap="none">
                <a:solidFill>
                  <a:srgbClr val="8DCCE5"/>
                </a:solidFill>
                <a:latin typeface="Arial"/>
                <a:ea typeface="Arial"/>
                <a:cs typeface="Arial"/>
                <a:sym typeface="Arial"/>
              </a:rPr>
              <a:t>DICIEMBRE</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200"/>
              <a:buFont typeface="Arial"/>
              <a:buAutoNum type="arabicPeriod"/>
            </a:pPr>
            <a:r>
              <a:rPr lang="es" sz="1200" b="0" i="0" u="none" strike="noStrike" cap="none">
                <a:solidFill>
                  <a:srgbClr val="7F7F7F"/>
                </a:solidFill>
                <a:latin typeface="Arial"/>
                <a:ea typeface="Arial"/>
                <a:cs typeface="Arial"/>
                <a:sym typeface="Arial"/>
              </a:rPr>
              <a:t>4ta sesión de Sociedad de Innovadores Públicos y Sociales.</a:t>
            </a:r>
            <a:endParaRPr sz="1200" b="0" i="0" u="none" strike="noStrike" cap="none">
              <a:solidFill>
                <a:srgbClr val="7F7F7F"/>
              </a:solidFill>
              <a:latin typeface="Arial"/>
              <a:ea typeface="Arial"/>
              <a:cs typeface="Arial"/>
              <a:sym typeface="Arial"/>
            </a:endParaRPr>
          </a:p>
        </p:txBody>
      </p:sp>
    </p:spTree>
    <p:extLst>
      <p:ext uri="{BB962C8B-B14F-4D97-AF65-F5344CB8AC3E}">
        <p14:creationId xmlns:p14="http://schemas.microsoft.com/office/powerpoint/2010/main" val="10658577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11"/>
          <p:cNvSpPr txBox="1"/>
          <p:nvPr/>
        </p:nvSpPr>
        <p:spPr>
          <a:xfrm>
            <a:off x="456700" y="546775"/>
            <a:ext cx="6498900" cy="646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 sz="3200" b="1">
                <a:solidFill>
                  <a:srgbClr val="EE675E"/>
                </a:solidFill>
              </a:rPr>
              <a:t>Convocatoria   </a:t>
            </a:r>
            <a:r>
              <a:rPr lang="es" sz="3200" b="1" i="0" u="none" strike="noStrike" cap="none">
                <a:solidFill>
                  <a:srgbClr val="EE675E"/>
                </a:solidFill>
                <a:latin typeface="Arial"/>
                <a:ea typeface="Arial"/>
                <a:cs typeface="Arial"/>
                <a:sym typeface="Arial"/>
              </a:rPr>
              <a:t>2019 - 2020</a:t>
            </a:r>
            <a:endParaRPr sz="2600" b="0" i="0" u="none" strike="noStrike" cap="none">
              <a:solidFill>
                <a:srgbClr val="EE675E"/>
              </a:solidFill>
              <a:latin typeface="Montserrat Medium"/>
              <a:ea typeface="Montserrat Medium"/>
              <a:cs typeface="Montserrat Medium"/>
              <a:sym typeface="Montserrat Medium"/>
            </a:endParaRPr>
          </a:p>
        </p:txBody>
      </p:sp>
      <p:graphicFrame>
        <p:nvGraphicFramePr>
          <p:cNvPr id="275" name="Google Shape;275;p11"/>
          <p:cNvGraphicFramePr/>
          <p:nvPr/>
        </p:nvGraphicFramePr>
        <p:xfrm>
          <a:off x="2942310" y="1192981"/>
          <a:ext cx="5372450" cy="3324094"/>
        </p:xfrm>
        <a:graphic>
          <a:graphicData uri="http://schemas.openxmlformats.org/drawingml/2006/table">
            <a:tbl>
              <a:tblPr>
                <a:noFill/>
              </a:tblPr>
              <a:tblGrid>
                <a:gridCol w="2686225">
                  <a:extLst>
                    <a:ext uri="{9D8B030D-6E8A-4147-A177-3AD203B41FA5}">
                      <a16:colId xmlns:a16="http://schemas.microsoft.com/office/drawing/2014/main" val="20000"/>
                    </a:ext>
                  </a:extLst>
                </a:gridCol>
                <a:gridCol w="2686225">
                  <a:extLst>
                    <a:ext uri="{9D8B030D-6E8A-4147-A177-3AD203B41FA5}">
                      <a16:colId xmlns:a16="http://schemas.microsoft.com/office/drawing/2014/main" val="20001"/>
                    </a:ext>
                  </a:extLst>
                </a:gridCol>
              </a:tblGrid>
              <a:tr h="310525">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chemeClr val="lt1"/>
                          </a:solidFill>
                          <a:latin typeface="Arial"/>
                          <a:ea typeface="Arial"/>
                          <a:cs typeface="Arial"/>
                          <a:sym typeface="Arial"/>
                        </a:rPr>
                        <a:t>Nombre</a:t>
                      </a:r>
                      <a:endParaRPr sz="1000" b="1" u="none" strike="noStrike" cap="none">
                        <a:solidFill>
                          <a:schemeClr val="lt1"/>
                        </a:solidFill>
                        <a:latin typeface="Arial"/>
                        <a:ea typeface="Arial"/>
                        <a:cs typeface="Arial"/>
                        <a:sym typeface="Arial"/>
                      </a:endParaRPr>
                    </a:p>
                  </a:txBody>
                  <a:tcPr marL="81675" marR="81675" marT="81675" marB="81675" anchor="ctr">
                    <a:solidFill>
                      <a:srgbClr val="3E3D43"/>
                    </a:solidFill>
                  </a:tcPr>
                </a:tc>
                <a:tc>
                  <a:txBody>
                    <a:bodyPr/>
                    <a:lstStyle/>
                    <a:p>
                      <a:pPr marL="0" marR="0" lvl="0" indent="0" algn="ctr" rtl="0">
                        <a:lnSpc>
                          <a:spcPct val="107000"/>
                        </a:lnSpc>
                        <a:spcBef>
                          <a:spcPts val="0"/>
                        </a:spcBef>
                        <a:spcAft>
                          <a:spcPts val="0"/>
                        </a:spcAft>
                        <a:buClr>
                          <a:srgbClr val="000000"/>
                        </a:buClr>
                        <a:buSzPts val="1000"/>
                        <a:buFont typeface="Arial"/>
                        <a:buNone/>
                      </a:pPr>
                      <a:r>
                        <a:rPr lang="es" sz="1000" b="1" u="none" strike="noStrike" cap="none">
                          <a:solidFill>
                            <a:schemeClr val="lt1"/>
                          </a:solidFill>
                          <a:latin typeface="Arial"/>
                          <a:ea typeface="Arial"/>
                          <a:cs typeface="Arial"/>
                          <a:sym typeface="Arial"/>
                        </a:rPr>
                        <a:t>Dependencia</a:t>
                      </a:r>
                      <a:endParaRPr sz="1000" b="1" u="none" strike="noStrike" cap="none">
                        <a:solidFill>
                          <a:schemeClr val="lt1"/>
                        </a:solidFill>
                        <a:latin typeface="Arial"/>
                        <a:ea typeface="Arial"/>
                        <a:cs typeface="Arial"/>
                        <a:sym typeface="Arial"/>
                      </a:endParaRPr>
                    </a:p>
                  </a:txBody>
                  <a:tcPr marL="81675" marR="81675" marT="81675" marB="81675" anchor="ctr">
                    <a:solidFill>
                      <a:srgbClr val="333236"/>
                    </a:solidFill>
                  </a:tcPr>
                </a:tc>
                <a:extLst>
                  <a:ext uri="{0D108BD9-81ED-4DB2-BD59-A6C34878D82A}">
                    <a16:rowId xmlns:a16="http://schemas.microsoft.com/office/drawing/2014/main" val="10000"/>
                  </a:ext>
                </a:extLst>
              </a:tr>
              <a:tr h="568050">
                <a:tc>
                  <a:txBody>
                    <a:bodyPr/>
                    <a:lstStyle/>
                    <a:p>
                      <a:pPr marL="0" marR="0" lvl="0" indent="0" algn="l" rtl="0">
                        <a:lnSpc>
                          <a:spcPct val="107000"/>
                        </a:lnSpc>
                        <a:spcBef>
                          <a:spcPts val="0"/>
                        </a:spcBef>
                        <a:spcAft>
                          <a:spcPts val="0"/>
                        </a:spcAft>
                        <a:buClr>
                          <a:srgbClr val="000000"/>
                        </a:buClr>
                        <a:buSzPts val="1000"/>
                        <a:buFont typeface="Arial"/>
                        <a:buNone/>
                      </a:pPr>
                      <a:r>
                        <a:rPr lang="es" sz="1000" b="1" u="none" strike="noStrike" cap="none">
                          <a:solidFill>
                            <a:srgbClr val="7F7F7F"/>
                          </a:solidFill>
                          <a:latin typeface="Arial"/>
                          <a:ea typeface="Arial"/>
                          <a:cs typeface="Arial"/>
                          <a:sym typeface="Arial"/>
                        </a:rPr>
                        <a:t>1. Sistema </a:t>
                      </a:r>
                      <a:r>
                        <a:rPr lang="es" sz="1000" b="1" u="none" strike="noStrike" cap="none">
                          <a:solidFill>
                            <a:srgbClr val="7F7F7F"/>
                          </a:solidFill>
                        </a:rPr>
                        <a:t>de bicicleta compartida.</a:t>
                      </a:r>
                      <a:endParaRPr sz="1000" b="1" u="none" strike="noStrike" cap="none">
                        <a:solidFill>
                          <a:srgbClr val="7F7F7F"/>
                        </a:solidFill>
                      </a:endParaRPr>
                    </a:p>
                  </a:txBody>
                  <a:tcPr marL="81675" marR="81675" marT="81675" marB="81675" anchor="ctr">
                    <a:solidFill>
                      <a:srgbClr val="F2F2F2"/>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Dirección General de </a:t>
                      </a:r>
                      <a:r>
                        <a:rPr lang="es" sz="1000" u="none" strike="noStrike" cap="none">
                          <a:solidFill>
                            <a:srgbClr val="585B5D"/>
                          </a:solidFill>
                        </a:rPr>
                        <a:t>Movilidad</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extLst>
                  <a:ext uri="{0D108BD9-81ED-4DB2-BD59-A6C34878D82A}">
                    <a16:rowId xmlns:a16="http://schemas.microsoft.com/office/drawing/2014/main" val="10001"/>
                  </a:ext>
                </a:extLst>
              </a:tr>
              <a:tr h="568050">
                <a:tc>
                  <a:txBody>
                    <a:bodyPr/>
                    <a:lstStyle/>
                    <a:p>
                      <a:pPr marL="0" marR="0" lvl="0" indent="0" algn="l" rtl="0">
                        <a:lnSpc>
                          <a:spcPct val="107000"/>
                        </a:lnSpc>
                        <a:spcBef>
                          <a:spcPts val="0"/>
                        </a:spcBef>
                        <a:spcAft>
                          <a:spcPts val="0"/>
                        </a:spcAft>
                        <a:buClr>
                          <a:srgbClr val="000000"/>
                        </a:buClr>
                        <a:buSzPts val="1000"/>
                        <a:buFont typeface="Arial"/>
                        <a:buNone/>
                      </a:pPr>
                      <a:r>
                        <a:rPr lang="es" sz="1000" b="1" u="none" strike="noStrike" cap="none">
                          <a:solidFill>
                            <a:srgbClr val="7F7F7F"/>
                          </a:solidFill>
                          <a:highlight>
                            <a:srgbClr val="FFFFFF"/>
                          </a:highlight>
                          <a:latin typeface="Arial"/>
                          <a:ea typeface="Arial"/>
                          <a:cs typeface="Arial"/>
                          <a:sym typeface="Arial"/>
                        </a:rPr>
                        <a:t>2. Prevención social de la violencia y reconstrucción </a:t>
                      </a:r>
                      <a:r>
                        <a:rPr lang="es" sz="1000" b="1" u="none" strike="noStrike" cap="none">
                          <a:solidFill>
                            <a:srgbClr val="7F7F7F"/>
                          </a:solidFill>
                          <a:highlight>
                            <a:srgbClr val="FFFFFF"/>
                          </a:highlight>
                        </a:rPr>
                        <a:t>del tejido social</a:t>
                      </a:r>
                      <a:endParaRPr sz="1000" b="1" u="none" strike="noStrike" cap="none">
                        <a:solidFill>
                          <a:srgbClr val="7F7F7F"/>
                        </a:solidFill>
                      </a:endParaRPr>
                    </a:p>
                  </a:txBody>
                  <a:tcPr marL="81675" marR="81675" marT="81675" marB="81675" anchor="ctr">
                    <a:solidFill>
                      <a:schemeClr val="lt1"/>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highlight>
                            <a:srgbClr val="FFFFFF"/>
                          </a:highlight>
                        </a:rPr>
                        <a:t>Secretaría de Seguridad Pública</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extLst>
                  <a:ext uri="{0D108BD9-81ED-4DB2-BD59-A6C34878D82A}">
                    <a16:rowId xmlns:a16="http://schemas.microsoft.com/office/drawing/2014/main" val="10002"/>
                  </a:ext>
                </a:extLst>
              </a:tr>
              <a:tr h="709975">
                <a:tc>
                  <a:txBody>
                    <a:bodyPr/>
                    <a:lstStyle/>
                    <a:p>
                      <a:pPr marL="0" marR="0" lvl="0" indent="0" algn="l" rtl="0">
                        <a:lnSpc>
                          <a:spcPct val="107000"/>
                        </a:lnSpc>
                        <a:spcBef>
                          <a:spcPts val="0"/>
                        </a:spcBef>
                        <a:spcAft>
                          <a:spcPts val="0"/>
                        </a:spcAft>
                        <a:buClr>
                          <a:srgbClr val="000000"/>
                        </a:buClr>
                        <a:buSzPts val="1000"/>
                        <a:buFont typeface="Arial"/>
                        <a:buNone/>
                      </a:pPr>
                      <a:r>
                        <a:rPr lang="es" sz="1000" b="1" u="none" strike="noStrike" cap="none">
                          <a:solidFill>
                            <a:srgbClr val="7F7F7F"/>
                          </a:solidFill>
                          <a:latin typeface="Arial"/>
                          <a:ea typeface="Arial"/>
                          <a:cs typeface="Arial"/>
                          <a:sym typeface="Arial"/>
                        </a:rPr>
                        <a:t>3.</a:t>
                      </a:r>
                      <a:r>
                        <a:rPr lang="es" sz="1000" b="1" u="none" strike="noStrike" cap="none">
                          <a:solidFill>
                            <a:srgbClr val="7F7F7F"/>
                          </a:solidFill>
                        </a:rPr>
                        <a:t> Dirección de vinculación y articulación</a:t>
                      </a:r>
                      <a:endParaRPr sz="1000" b="1" u="none" strike="noStrike" cap="none">
                        <a:solidFill>
                          <a:srgbClr val="7F7F7F"/>
                        </a:solidFill>
                      </a:endParaRPr>
                    </a:p>
                  </a:txBody>
                  <a:tcPr marL="81675" marR="81675" marT="81675" marB="81675" anchor="ctr">
                    <a:solidFill>
                      <a:srgbClr val="F2F2F2"/>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latin typeface="Arial"/>
                          <a:ea typeface="Arial"/>
                          <a:cs typeface="Arial"/>
                          <a:sym typeface="Arial"/>
                        </a:rPr>
                        <a:t>D</a:t>
                      </a:r>
                      <a:r>
                        <a:rPr lang="es" sz="1000" u="none" strike="noStrike" cap="none">
                          <a:solidFill>
                            <a:srgbClr val="585B5D"/>
                          </a:solidFill>
                        </a:rPr>
                        <a:t>IF</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extLst>
                  <a:ext uri="{0D108BD9-81ED-4DB2-BD59-A6C34878D82A}">
                    <a16:rowId xmlns:a16="http://schemas.microsoft.com/office/drawing/2014/main" val="10003"/>
                  </a:ext>
                </a:extLst>
              </a:tr>
              <a:tr h="585400">
                <a:tc>
                  <a:txBody>
                    <a:bodyPr/>
                    <a:lstStyle/>
                    <a:p>
                      <a:pPr marL="0" marR="0" lvl="0" indent="0" algn="l" rtl="0">
                        <a:lnSpc>
                          <a:spcPct val="107000"/>
                        </a:lnSpc>
                        <a:spcBef>
                          <a:spcPts val="0"/>
                        </a:spcBef>
                        <a:spcAft>
                          <a:spcPts val="0"/>
                        </a:spcAft>
                        <a:buClr>
                          <a:srgbClr val="000000"/>
                        </a:buClr>
                        <a:buSzPts val="1000"/>
                        <a:buFont typeface="Arial"/>
                        <a:buNone/>
                      </a:pPr>
                      <a:r>
                        <a:rPr lang="es" sz="1000" b="1" u="none" strike="noStrike" cap="none">
                          <a:solidFill>
                            <a:srgbClr val="7F7F7F"/>
                          </a:solidFill>
                          <a:latin typeface="Arial"/>
                          <a:ea typeface="Arial"/>
                          <a:cs typeface="Arial"/>
                          <a:sym typeface="Arial"/>
                        </a:rPr>
                        <a:t>4.</a:t>
                      </a:r>
                      <a:r>
                        <a:rPr lang="es" sz="1000" b="1" u="none" strike="noStrike" cap="none">
                          <a:solidFill>
                            <a:srgbClr val="7F7F7F"/>
                          </a:solidFill>
                        </a:rPr>
                        <a:t> Laboratorios de innovación social en convivencia escolar</a:t>
                      </a:r>
                      <a:endParaRPr sz="1000" b="1" u="none" strike="noStrike" cap="none">
                        <a:solidFill>
                          <a:srgbClr val="7F7F7F"/>
                        </a:solidFill>
                      </a:endParaRPr>
                    </a:p>
                  </a:txBody>
                  <a:tcPr marL="81675" marR="81675" marT="81675" marB="81675" anchor="ctr">
                    <a:solidFill>
                      <a:schemeClr val="lt1"/>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rPr>
                        <a:t>Dirección General de Educación</a:t>
                      </a:r>
                      <a:endParaRPr sz="1000" u="none" strike="noStrike" cap="none">
                        <a:solidFill>
                          <a:srgbClr val="585B5D"/>
                        </a:solidFill>
                        <a:latin typeface="Arial"/>
                        <a:ea typeface="Arial"/>
                        <a:cs typeface="Arial"/>
                        <a:sym typeface="Arial"/>
                      </a:endParaRPr>
                    </a:p>
                  </a:txBody>
                  <a:tcPr marL="81675" marR="81675" marT="81675" marB="81675" anchor="ctr">
                    <a:solidFill>
                      <a:schemeClr val="lt1"/>
                    </a:solidFill>
                  </a:tcPr>
                </a:tc>
                <a:extLst>
                  <a:ext uri="{0D108BD9-81ED-4DB2-BD59-A6C34878D82A}">
                    <a16:rowId xmlns:a16="http://schemas.microsoft.com/office/drawing/2014/main" val="10004"/>
                  </a:ext>
                </a:extLst>
              </a:tr>
              <a:tr h="578075">
                <a:tc>
                  <a:txBody>
                    <a:bodyPr/>
                    <a:lstStyle/>
                    <a:p>
                      <a:pPr marL="0" marR="0" lvl="0" indent="0" algn="l" rtl="0">
                        <a:lnSpc>
                          <a:spcPct val="107000"/>
                        </a:lnSpc>
                        <a:spcBef>
                          <a:spcPts val="0"/>
                        </a:spcBef>
                        <a:spcAft>
                          <a:spcPts val="0"/>
                        </a:spcAft>
                        <a:buClr>
                          <a:srgbClr val="000000"/>
                        </a:buClr>
                        <a:buSzPts val="1000"/>
                        <a:buFont typeface="Arial"/>
                        <a:buNone/>
                      </a:pPr>
                      <a:r>
                        <a:rPr lang="es" sz="1000" b="1" u="none" strike="noStrike" cap="none">
                          <a:solidFill>
                            <a:srgbClr val="7F7F7F"/>
                          </a:solidFill>
                          <a:latin typeface="Arial"/>
                          <a:ea typeface="Arial"/>
                          <a:cs typeface="Arial"/>
                          <a:sym typeface="Arial"/>
                        </a:rPr>
                        <a:t>5.</a:t>
                      </a:r>
                      <a:r>
                        <a:rPr lang="es" sz="1000" b="1" u="none" strike="noStrike" cap="none">
                          <a:solidFill>
                            <a:srgbClr val="7F7F7F"/>
                          </a:solidFill>
                        </a:rPr>
                        <a:t> Comisión de imagen urbana y paisaje.</a:t>
                      </a:r>
                      <a:endParaRPr sz="1000" b="1" u="none" strike="noStrike" cap="none">
                        <a:solidFill>
                          <a:srgbClr val="7F7F7F"/>
                        </a:solidFill>
                      </a:endParaRPr>
                    </a:p>
                  </a:txBody>
                  <a:tcPr marL="81675" marR="81675" marT="81675" marB="81675" anchor="ctr">
                    <a:solidFill>
                      <a:srgbClr val="F2F2F2"/>
                    </a:solidFill>
                  </a:tcPr>
                </a:tc>
                <a:tc>
                  <a:txBody>
                    <a:bodyPr/>
                    <a:lstStyle/>
                    <a:p>
                      <a:pPr marL="0" marR="0" lvl="0" indent="0" algn="l" rtl="0">
                        <a:lnSpc>
                          <a:spcPct val="107000"/>
                        </a:lnSpc>
                        <a:spcBef>
                          <a:spcPts val="0"/>
                        </a:spcBef>
                        <a:spcAft>
                          <a:spcPts val="0"/>
                        </a:spcAft>
                        <a:buClr>
                          <a:srgbClr val="000000"/>
                        </a:buClr>
                        <a:buSzPts val="1000"/>
                        <a:buFont typeface="Arial"/>
                        <a:buNone/>
                      </a:pPr>
                      <a:r>
                        <a:rPr lang="es" sz="1000" u="none" strike="noStrike" cap="none">
                          <a:solidFill>
                            <a:srgbClr val="585B5D"/>
                          </a:solidFill>
                        </a:rPr>
                        <a:t>IMPLAN</a:t>
                      </a:r>
                      <a:endParaRPr sz="1000" u="none" strike="noStrike" cap="none">
                        <a:solidFill>
                          <a:srgbClr val="585B5D"/>
                        </a:solidFill>
                        <a:latin typeface="Arial"/>
                        <a:ea typeface="Arial"/>
                        <a:cs typeface="Arial"/>
                        <a:sym typeface="Arial"/>
                      </a:endParaRPr>
                    </a:p>
                  </a:txBody>
                  <a:tcPr marL="81675" marR="81675" marT="81675" marB="81675" anchor="ctr">
                    <a:solidFill>
                      <a:srgbClr val="F2F2F2"/>
                    </a:solidFill>
                  </a:tcPr>
                </a:tc>
                <a:extLst>
                  <a:ext uri="{0D108BD9-81ED-4DB2-BD59-A6C34878D82A}">
                    <a16:rowId xmlns:a16="http://schemas.microsoft.com/office/drawing/2014/main" val="10005"/>
                  </a:ext>
                </a:extLst>
              </a:tr>
            </a:tbl>
          </a:graphicData>
        </a:graphic>
      </p:graphicFrame>
      <p:pic>
        <p:nvPicPr>
          <p:cNvPr id="276" name="Google Shape;276;p11"/>
          <p:cNvPicPr preferRelativeResize="0"/>
          <p:nvPr/>
        </p:nvPicPr>
        <p:blipFill>
          <a:blip r:embed="rId3">
            <a:alphaModFix/>
          </a:blip>
          <a:stretch>
            <a:fillRect/>
          </a:stretch>
        </p:blipFill>
        <p:spPr>
          <a:xfrm>
            <a:off x="456699" y="1375120"/>
            <a:ext cx="2143002" cy="1638584"/>
          </a:xfrm>
          <a:prstGeom prst="rect">
            <a:avLst/>
          </a:prstGeom>
          <a:noFill/>
          <a:ln>
            <a:noFill/>
          </a:ln>
        </p:spPr>
      </p:pic>
      <p:pic>
        <p:nvPicPr>
          <p:cNvPr id="277" name="Google Shape;277;p11"/>
          <p:cNvPicPr preferRelativeResize="0"/>
          <p:nvPr/>
        </p:nvPicPr>
        <p:blipFill>
          <a:blip r:embed="rId4">
            <a:alphaModFix/>
          </a:blip>
          <a:stretch>
            <a:fillRect/>
          </a:stretch>
        </p:blipFill>
        <p:spPr>
          <a:xfrm>
            <a:off x="456688" y="3101575"/>
            <a:ext cx="2143024" cy="1426225"/>
          </a:xfrm>
          <a:prstGeom prst="rect">
            <a:avLst/>
          </a:prstGeom>
          <a:noFill/>
          <a:ln>
            <a:noFill/>
          </a:ln>
        </p:spPr>
      </p:pic>
    </p:spTree>
    <p:extLst>
      <p:ext uri="{BB962C8B-B14F-4D97-AF65-F5344CB8AC3E}">
        <p14:creationId xmlns:p14="http://schemas.microsoft.com/office/powerpoint/2010/main" val="42458848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12"/>
          <p:cNvSpPr/>
          <p:nvPr/>
        </p:nvSpPr>
        <p:spPr>
          <a:xfrm>
            <a:off x="-150" y="0"/>
            <a:ext cx="9144300" cy="4912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83" name="Google Shape;283;p12"/>
          <p:cNvPicPr preferRelativeResize="0"/>
          <p:nvPr/>
        </p:nvPicPr>
        <p:blipFill rotWithShape="1">
          <a:blip r:embed="rId3">
            <a:alphaModFix/>
          </a:blip>
          <a:srcRect/>
          <a:stretch/>
        </p:blipFill>
        <p:spPr>
          <a:xfrm>
            <a:off x="2758440" y="758190"/>
            <a:ext cx="3627120" cy="3627120"/>
          </a:xfrm>
          <a:prstGeom prst="rect">
            <a:avLst/>
          </a:prstGeom>
          <a:noFill/>
          <a:ln>
            <a:noFill/>
          </a:ln>
        </p:spPr>
      </p:pic>
      <p:sp>
        <p:nvSpPr>
          <p:cNvPr id="284" name="Google Shape;284;p12"/>
          <p:cNvSpPr txBox="1"/>
          <p:nvPr/>
        </p:nvSpPr>
        <p:spPr>
          <a:xfrm>
            <a:off x="2499360" y="1821180"/>
            <a:ext cx="414528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4800" b="1" i="0" u="none" strike="noStrike" cap="none">
                <a:solidFill>
                  <a:srgbClr val="EE675E"/>
                </a:solidFill>
                <a:latin typeface="Proxima Nova"/>
                <a:ea typeface="Proxima Nova"/>
                <a:cs typeface="Proxima Nova"/>
                <a:sym typeface="Proxima Nova"/>
              </a:rPr>
              <a:t>Sesión de</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4400"/>
              <a:buFont typeface="Arial"/>
              <a:buNone/>
            </a:pPr>
            <a:r>
              <a:rPr lang="es" sz="4800" b="1" i="0" u="none" strike="noStrike" cap="none">
                <a:solidFill>
                  <a:srgbClr val="EE675E"/>
                </a:solidFill>
                <a:latin typeface="Proxima Nova"/>
                <a:ea typeface="Proxima Nova"/>
                <a:cs typeface="Proxima Nova"/>
                <a:sym typeface="Proxima Nova"/>
              </a:rPr>
              <a:t>Preguntas</a:t>
            </a:r>
            <a:endParaRPr sz="4800" b="1" i="0" u="none" strike="noStrike" cap="none">
              <a:solidFill>
                <a:srgbClr val="EE675E"/>
              </a:solidFill>
              <a:latin typeface="Proxima Nova"/>
              <a:ea typeface="Proxima Nova"/>
              <a:cs typeface="Proxima Nova"/>
              <a:sym typeface="Proxima Nova"/>
            </a:endParaRPr>
          </a:p>
        </p:txBody>
      </p:sp>
    </p:spTree>
    <p:extLst>
      <p:ext uri="{BB962C8B-B14F-4D97-AF65-F5344CB8AC3E}">
        <p14:creationId xmlns:p14="http://schemas.microsoft.com/office/powerpoint/2010/main" val="13670887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33" name="Google Shape;233;p29"/>
          <p:cNvSpPr/>
          <p:nvPr/>
        </p:nvSpPr>
        <p:spPr>
          <a:xfrm>
            <a:off x="5020022" y="1446936"/>
            <a:ext cx="3119700" cy="2152275"/>
          </a:xfrm>
          <a:prstGeom prst="roundRect">
            <a:avLst>
              <a:gd name="adj" fmla="val 4373"/>
            </a:avLst>
          </a:prstGeom>
          <a:solidFill>
            <a:srgbClr val="8DCCE5"/>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 sz="2800" b="1" dirty="0">
                <a:solidFill>
                  <a:srgbClr val="FFFFFF"/>
                </a:solidFill>
                <a:highlight>
                  <a:srgbClr val="8DCCE5"/>
                </a:highlight>
                <a:latin typeface="Proxima Nova"/>
                <a:ea typeface="Proxima Nova"/>
                <a:cs typeface="Proxima Nova"/>
                <a:sym typeface="Proxima Nova"/>
              </a:rPr>
              <a:t>Meta Trianual</a:t>
            </a:r>
          </a:p>
          <a:p>
            <a:pPr marL="0" lvl="0" indent="0" algn="ctr" rtl="0">
              <a:spcBef>
                <a:spcPts val="0"/>
              </a:spcBef>
              <a:spcAft>
                <a:spcPts val="0"/>
              </a:spcAft>
              <a:buNone/>
            </a:pPr>
            <a:endParaRPr lang="es" sz="2000" b="1" dirty="0">
              <a:solidFill>
                <a:srgbClr val="FFFFFF"/>
              </a:solidFill>
              <a:highlight>
                <a:srgbClr val="8DCCE5"/>
              </a:highlight>
              <a:latin typeface="Proxima Nova"/>
              <a:ea typeface="Proxima Nova"/>
              <a:cs typeface="Proxima Nova"/>
              <a:sym typeface="Proxima Nova"/>
            </a:endParaRPr>
          </a:p>
          <a:p>
            <a:pPr marL="0" lvl="0" indent="0" algn="ctr" rtl="0">
              <a:spcBef>
                <a:spcPts val="0"/>
              </a:spcBef>
              <a:spcAft>
                <a:spcPts val="0"/>
              </a:spcAft>
              <a:buNone/>
            </a:pPr>
            <a:r>
              <a:rPr lang="es" sz="2000" b="1" dirty="0">
                <a:solidFill>
                  <a:srgbClr val="FFFFFF"/>
                </a:solidFill>
                <a:highlight>
                  <a:srgbClr val="8DCCE5"/>
                </a:highlight>
                <a:latin typeface="Proxima Nova"/>
                <a:ea typeface="Proxima Nova"/>
                <a:cs typeface="Proxima Nova"/>
                <a:sym typeface="Proxima Nova"/>
              </a:rPr>
              <a:t>1,000 personas capacitadas en </a:t>
            </a:r>
            <a:endParaRPr sz="2000" b="1" dirty="0">
              <a:solidFill>
                <a:srgbClr val="FFFFFF"/>
              </a:solidFill>
              <a:highlight>
                <a:srgbClr val="8DCCE5"/>
              </a:highlight>
              <a:latin typeface="Proxima Nova"/>
              <a:ea typeface="Proxima Nova"/>
              <a:cs typeface="Proxima Nova"/>
              <a:sym typeface="Proxima Nova"/>
            </a:endParaRPr>
          </a:p>
          <a:p>
            <a:pPr marL="0" lvl="0" indent="0" algn="ctr" rtl="0">
              <a:spcBef>
                <a:spcPts val="0"/>
              </a:spcBef>
              <a:spcAft>
                <a:spcPts val="0"/>
              </a:spcAft>
              <a:buNone/>
            </a:pPr>
            <a:r>
              <a:rPr lang="es" sz="2000" b="1" dirty="0">
                <a:solidFill>
                  <a:srgbClr val="FFFFFF"/>
                </a:solidFill>
                <a:highlight>
                  <a:srgbClr val="8DCCE5"/>
                </a:highlight>
                <a:latin typeface="Proxima Nova"/>
                <a:ea typeface="Proxima Nova"/>
                <a:cs typeface="Proxima Nova"/>
                <a:sym typeface="Proxima Nova"/>
              </a:rPr>
              <a:t>Oficios Digitales</a:t>
            </a:r>
            <a:endParaRPr sz="2000" b="1" dirty="0">
              <a:solidFill>
                <a:srgbClr val="FFFFFF"/>
              </a:solidFill>
              <a:highlight>
                <a:srgbClr val="8DCCE5"/>
              </a:highlight>
              <a:latin typeface="Proxima Nova"/>
              <a:ea typeface="Proxima Nova"/>
              <a:cs typeface="Proxima Nova"/>
              <a:sym typeface="Proxima Nova"/>
            </a:endParaRPr>
          </a:p>
        </p:txBody>
      </p:sp>
      <p:sp>
        <p:nvSpPr>
          <p:cNvPr id="236" name="Google Shape;236;p29"/>
          <p:cNvSpPr txBox="1"/>
          <p:nvPr/>
        </p:nvSpPr>
        <p:spPr>
          <a:xfrm>
            <a:off x="765651" y="1597556"/>
            <a:ext cx="3892074" cy="185103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4400" b="1" dirty="0">
                <a:solidFill>
                  <a:srgbClr val="53585F"/>
                </a:solidFill>
                <a:latin typeface="Gotham" panose="02000604030000020004" pitchFamily="50" charset="0"/>
                <a:ea typeface="Proxima Nova"/>
                <a:cs typeface="Proxima Nova"/>
                <a:sym typeface="Proxima Nova"/>
              </a:rPr>
              <a:t>Programa de Gobierno</a:t>
            </a:r>
            <a:endParaRPr sz="4400" b="1" dirty="0">
              <a:solidFill>
                <a:srgbClr val="53585F"/>
              </a:solidFill>
              <a:latin typeface="Gotham" panose="02000604030000020004" pitchFamily="50" charset="0"/>
              <a:ea typeface="Proxima Nova"/>
              <a:cs typeface="Proxima Nova"/>
              <a:sym typeface="Proxima Nova"/>
            </a:endParaRPr>
          </a:p>
          <a:p>
            <a:pPr marL="0" marR="0" lvl="0" indent="0" algn="ctr" rtl="0">
              <a:lnSpc>
                <a:spcPct val="90000"/>
              </a:lnSpc>
              <a:spcBef>
                <a:spcPts val="0"/>
              </a:spcBef>
              <a:spcAft>
                <a:spcPts val="0"/>
              </a:spcAft>
              <a:buClr>
                <a:srgbClr val="000000"/>
              </a:buClr>
              <a:buSzPts val="4400"/>
              <a:buFont typeface="Arial"/>
              <a:buNone/>
            </a:pPr>
            <a:r>
              <a:rPr lang="es" sz="3200" b="1" dirty="0">
                <a:solidFill>
                  <a:srgbClr val="53585F"/>
                </a:solidFill>
                <a:latin typeface="Gotham" panose="02000604030000020004" pitchFamily="50" charset="0"/>
                <a:ea typeface="Proxima Nova"/>
                <a:cs typeface="Proxima Nova"/>
                <a:sym typeface="Proxima Nova"/>
              </a:rPr>
              <a:t>2018 - 2021</a:t>
            </a:r>
            <a:endParaRPr sz="3200" b="1" dirty="0">
              <a:solidFill>
                <a:srgbClr val="53585F"/>
              </a:solidFill>
              <a:latin typeface="Gotham" panose="02000604030000020004" pitchFamily="50" charset="0"/>
              <a:ea typeface="Proxima Nova"/>
              <a:cs typeface="Proxima Nova"/>
              <a:sym typeface="Proxima Nova"/>
            </a:endParaRPr>
          </a:p>
        </p:txBody>
      </p:sp>
      <p:cxnSp>
        <p:nvCxnSpPr>
          <p:cNvPr id="26" name="Conector recto 25"/>
          <p:cNvCxnSpPr/>
          <p:nvPr/>
        </p:nvCxnSpPr>
        <p:spPr>
          <a:xfrm>
            <a:off x="6221323" y="2277635"/>
            <a:ext cx="72240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78022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grpSp>
        <p:nvGrpSpPr>
          <p:cNvPr id="4" name="Grupo 3"/>
          <p:cNvGrpSpPr/>
          <p:nvPr/>
        </p:nvGrpSpPr>
        <p:grpSpPr>
          <a:xfrm>
            <a:off x="2497063" y="503066"/>
            <a:ext cx="4164038" cy="4159915"/>
            <a:chOff x="2011808" y="110163"/>
            <a:chExt cx="4827730" cy="4822951"/>
          </a:xfrm>
        </p:grpSpPr>
        <p:sp>
          <p:nvSpPr>
            <p:cNvPr id="78" name="Google Shape;271;p30"/>
            <p:cNvSpPr/>
            <p:nvPr/>
          </p:nvSpPr>
          <p:spPr>
            <a:xfrm>
              <a:off x="2011808" y="2803950"/>
              <a:ext cx="2129164" cy="2129164"/>
            </a:xfrm>
            <a:prstGeom prst="ellipse">
              <a:avLst/>
            </a:prstGeom>
            <a:noFill/>
            <a:ln>
              <a:solidFill>
                <a:schemeClr val="bg1">
                  <a:lumMod val="75000"/>
                </a:schemeClr>
              </a:solidFill>
              <a:prstDash val="dash"/>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b="0" i="0" u="none" strike="noStrike" cap="none">
                <a:solidFill>
                  <a:schemeClr val="dk1"/>
                </a:solidFill>
                <a:latin typeface="Calibri"/>
                <a:ea typeface="Calibri"/>
                <a:cs typeface="Calibri"/>
                <a:sym typeface="Calibri"/>
              </a:endParaRPr>
            </a:p>
          </p:txBody>
        </p:sp>
        <p:sp>
          <p:nvSpPr>
            <p:cNvPr id="72" name="Google Shape;271;p30"/>
            <p:cNvSpPr/>
            <p:nvPr/>
          </p:nvSpPr>
          <p:spPr>
            <a:xfrm>
              <a:off x="4710374" y="110163"/>
              <a:ext cx="2129164" cy="2129164"/>
            </a:xfrm>
            <a:prstGeom prst="ellipse">
              <a:avLst/>
            </a:prstGeom>
            <a:noFill/>
            <a:ln>
              <a:solidFill>
                <a:schemeClr val="bg1">
                  <a:lumMod val="75000"/>
                </a:schemeClr>
              </a:solidFill>
              <a:prstDash val="dash"/>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b="0" i="0" u="none" strike="noStrike" cap="none">
                <a:solidFill>
                  <a:schemeClr val="dk1"/>
                </a:solidFill>
                <a:latin typeface="Calibri"/>
                <a:ea typeface="Calibri"/>
                <a:cs typeface="Calibri"/>
                <a:sym typeface="Calibri"/>
              </a:endParaRPr>
            </a:p>
          </p:txBody>
        </p:sp>
        <p:sp>
          <p:nvSpPr>
            <p:cNvPr id="73" name="Google Shape;271;p30"/>
            <p:cNvSpPr/>
            <p:nvPr/>
          </p:nvSpPr>
          <p:spPr>
            <a:xfrm>
              <a:off x="2026481" y="110163"/>
              <a:ext cx="2129164" cy="2129164"/>
            </a:xfrm>
            <a:prstGeom prst="ellipse">
              <a:avLst/>
            </a:prstGeom>
            <a:noFill/>
            <a:ln>
              <a:solidFill>
                <a:schemeClr val="bg1">
                  <a:lumMod val="75000"/>
                </a:schemeClr>
              </a:solidFill>
              <a:prstDash val="dash"/>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b="0" i="0" u="none" strike="noStrike" cap="none">
                <a:solidFill>
                  <a:schemeClr val="dk1"/>
                </a:solidFill>
                <a:latin typeface="Calibri"/>
                <a:ea typeface="Calibri"/>
                <a:cs typeface="Calibri"/>
                <a:sym typeface="Calibri"/>
              </a:endParaRPr>
            </a:p>
          </p:txBody>
        </p:sp>
        <p:sp>
          <p:nvSpPr>
            <p:cNvPr id="74" name="Google Shape;271;p30"/>
            <p:cNvSpPr/>
            <p:nvPr/>
          </p:nvSpPr>
          <p:spPr>
            <a:xfrm>
              <a:off x="4710374" y="2770821"/>
              <a:ext cx="2129164" cy="2129164"/>
            </a:xfrm>
            <a:prstGeom prst="ellipse">
              <a:avLst/>
            </a:prstGeom>
            <a:noFill/>
            <a:ln>
              <a:solidFill>
                <a:schemeClr val="bg1">
                  <a:lumMod val="75000"/>
                </a:schemeClr>
              </a:solidFill>
              <a:prstDash val="dash"/>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b="0" i="0" u="none" strike="noStrike" cap="none">
                <a:solidFill>
                  <a:schemeClr val="dk1"/>
                </a:solidFill>
                <a:latin typeface="Calibri"/>
                <a:ea typeface="Calibri"/>
                <a:cs typeface="Calibri"/>
                <a:sym typeface="Calibri"/>
              </a:endParaRPr>
            </a:p>
          </p:txBody>
        </p:sp>
        <p:grpSp>
          <p:nvGrpSpPr>
            <p:cNvPr id="261" name="Google Shape;261;p30"/>
            <p:cNvGrpSpPr/>
            <p:nvPr/>
          </p:nvGrpSpPr>
          <p:grpSpPr>
            <a:xfrm>
              <a:off x="2239041" y="3033615"/>
              <a:ext cx="1680698" cy="1680698"/>
              <a:chOff x="2952101" y="1040175"/>
              <a:chExt cx="1975200" cy="1975200"/>
            </a:xfrm>
            <a:solidFill>
              <a:srgbClr val="8DCCE5"/>
            </a:solidFill>
          </p:grpSpPr>
          <p:sp>
            <p:nvSpPr>
              <p:cNvPr id="262" name="Google Shape;262;p30"/>
              <p:cNvSpPr/>
              <p:nvPr/>
            </p:nvSpPr>
            <p:spPr>
              <a:xfrm>
                <a:off x="2952101" y="1040175"/>
                <a:ext cx="1975200" cy="1975200"/>
              </a:xfrm>
              <a:prstGeom prst="ellipse">
                <a:avLst/>
              </a:prstGeom>
              <a:grp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b="0" i="0" u="none" strike="noStrike" cap="none">
                  <a:solidFill>
                    <a:schemeClr val="dk1"/>
                  </a:solidFill>
                  <a:latin typeface="Calibri"/>
                  <a:ea typeface="Calibri"/>
                  <a:cs typeface="Calibri"/>
                  <a:sym typeface="Calibri"/>
                </a:endParaRPr>
              </a:p>
            </p:txBody>
          </p:sp>
          <p:sp>
            <p:nvSpPr>
              <p:cNvPr id="263" name="Google Shape;263;p30"/>
              <p:cNvSpPr txBox="1"/>
              <p:nvPr/>
            </p:nvSpPr>
            <p:spPr>
              <a:xfrm>
                <a:off x="3056269" y="1761243"/>
                <a:ext cx="1739700" cy="641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dirty="0">
                    <a:solidFill>
                      <a:srgbClr val="FFFFFF"/>
                    </a:solidFill>
                    <a:latin typeface="Proxima Nova"/>
                    <a:ea typeface="Proxima Nova"/>
                    <a:cs typeface="Proxima Nova"/>
                    <a:sym typeface="Proxima Nova"/>
                  </a:rPr>
                  <a:t>Desarrollo de Habilidades</a:t>
                </a:r>
                <a:endParaRPr b="1" dirty="0">
                  <a:solidFill>
                    <a:srgbClr val="FFFFFF"/>
                  </a:solidFill>
                  <a:latin typeface="Proxima Nova"/>
                  <a:ea typeface="Proxima Nova"/>
                  <a:cs typeface="Proxima Nova"/>
                  <a:sym typeface="Proxima Nova"/>
                </a:endParaRPr>
              </a:p>
            </p:txBody>
          </p:sp>
        </p:grpSp>
        <p:grpSp>
          <p:nvGrpSpPr>
            <p:cNvPr id="264" name="Google Shape;264;p30"/>
            <p:cNvGrpSpPr/>
            <p:nvPr/>
          </p:nvGrpSpPr>
          <p:grpSpPr>
            <a:xfrm>
              <a:off x="4945909" y="3020964"/>
              <a:ext cx="1680698" cy="1680698"/>
              <a:chOff x="2952100" y="1040175"/>
              <a:chExt cx="1975200" cy="1975200"/>
            </a:xfrm>
            <a:solidFill>
              <a:srgbClr val="8DCCE5"/>
            </a:solidFill>
          </p:grpSpPr>
          <p:sp>
            <p:nvSpPr>
              <p:cNvPr id="265" name="Google Shape;265;p30"/>
              <p:cNvSpPr/>
              <p:nvPr/>
            </p:nvSpPr>
            <p:spPr>
              <a:xfrm>
                <a:off x="2952100" y="1040175"/>
                <a:ext cx="1975200" cy="1975200"/>
              </a:xfrm>
              <a:prstGeom prst="ellipse">
                <a:avLst/>
              </a:prstGeom>
              <a:grp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b="0" i="0" u="none" strike="noStrike" cap="none">
                  <a:solidFill>
                    <a:schemeClr val="dk1"/>
                  </a:solidFill>
                  <a:latin typeface="Calibri"/>
                  <a:ea typeface="Calibri"/>
                  <a:cs typeface="Calibri"/>
                  <a:sym typeface="Calibri"/>
                </a:endParaRPr>
              </a:p>
            </p:txBody>
          </p:sp>
          <p:sp>
            <p:nvSpPr>
              <p:cNvPr id="266" name="Google Shape;266;p30"/>
              <p:cNvSpPr txBox="1"/>
              <p:nvPr/>
            </p:nvSpPr>
            <p:spPr>
              <a:xfrm>
                <a:off x="3441558" y="1953328"/>
                <a:ext cx="996288" cy="337300"/>
              </a:xfrm>
              <a:prstGeom prst="rect">
                <a:avLst/>
              </a:prstGeom>
              <a:grp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dirty="0">
                    <a:solidFill>
                      <a:srgbClr val="FFFFFF"/>
                    </a:solidFill>
                    <a:latin typeface="Proxima Nova"/>
                    <a:ea typeface="Proxima Nova"/>
                    <a:cs typeface="Proxima Nova"/>
                    <a:sym typeface="Proxima Nova"/>
                  </a:rPr>
                  <a:t>Otros</a:t>
                </a:r>
                <a:endParaRPr b="1" dirty="0">
                  <a:solidFill>
                    <a:srgbClr val="FFFFFF"/>
                  </a:solidFill>
                  <a:latin typeface="Proxima Nova"/>
                  <a:ea typeface="Proxima Nova"/>
                  <a:cs typeface="Proxima Nova"/>
                  <a:sym typeface="Proxima Nova"/>
                </a:endParaRPr>
              </a:p>
            </p:txBody>
          </p:sp>
        </p:grpSp>
        <p:grpSp>
          <p:nvGrpSpPr>
            <p:cNvPr id="267" name="Google Shape;267;p30"/>
            <p:cNvGrpSpPr/>
            <p:nvPr/>
          </p:nvGrpSpPr>
          <p:grpSpPr>
            <a:xfrm>
              <a:off x="2258128" y="343272"/>
              <a:ext cx="1680698" cy="1680698"/>
              <a:chOff x="2952100" y="1040175"/>
              <a:chExt cx="1975200" cy="1975200"/>
            </a:xfrm>
            <a:solidFill>
              <a:srgbClr val="8DCCE5"/>
            </a:solidFill>
          </p:grpSpPr>
          <p:sp>
            <p:nvSpPr>
              <p:cNvPr id="268" name="Google Shape;268;p30"/>
              <p:cNvSpPr/>
              <p:nvPr/>
            </p:nvSpPr>
            <p:spPr>
              <a:xfrm>
                <a:off x="2952100" y="1040175"/>
                <a:ext cx="1975200" cy="1975200"/>
              </a:xfrm>
              <a:prstGeom prst="ellipse">
                <a:avLst/>
              </a:prstGeom>
              <a:grp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b="0" i="0" u="none" strike="noStrike" cap="none">
                  <a:solidFill>
                    <a:schemeClr val="dk1"/>
                  </a:solidFill>
                  <a:latin typeface="Calibri"/>
                  <a:ea typeface="Calibri"/>
                  <a:cs typeface="Calibri"/>
                  <a:sym typeface="Calibri"/>
                </a:endParaRPr>
              </a:p>
            </p:txBody>
          </p:sp>
          <p:sp>
            <p:nvSpPr>
              <p:cNvPr id="269" name="Google Shape;269;p30"/>
              <p:cNvSpPr txBox="1"/>
              <p:nvPr/>
            </p:nvSpPr>
            <p:spPr>
              <a:xfrm>
                <a:off x="3240565" y="1707230"/>
                <a:ext cx="1398270" cy="641100"/>
              </a:xfrm>
              <a:prstGeom prst="rect">
                <a:avLst/>
              </a:prstGeom>
              <a:grp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b="1" dirty="0">
                    <a:solidFill>
                      <a:srgbClr val="FFFFFF"/>
                    </a:solidFill>
                    <a:latin typeface="Proxima Nova"/>
                    <a:ea typeface="Proxima Nova"/>
                    <a:cs typeface="Proxima Nova"/>
                    <a:sym typeface="Proxima Nova"/>
                  </a:rPr>
                  <a:t>Train the Trainers</a:t>
                </a:r>
                <a:endParaRPr b="1" dirty="0">
                  <a:solidFill>
                    <a:srgbClr val="FFFFFF"/>
                  </a:solidFill>
                  <a:latin typeface="Proxima Nova"/>
                  <a:ea typeface="Proxima Nova"/>
                  <a:cs typeface="Proxima Nova"/>
                  <a:sym typeface="Proxima Nova"/>
                </a:endParaRPr>
              </a:p>
            </p:txBody>
          </p:sp>
        </p:grpSp>
        <p:grpSp>
          <p:nvGrpSpPr>
            <p:cNvPr id="270" name="Google Shape;270;p30"/>
            <p:cNvGrpSpPr/>
            <p:nvPr/>
          </p:nvGrpSpPr>
          <p:grpSpPr>
            <a:xfrm>
              <a:off x="5062185" y="440486"/>
              <a:ext cx="1448173" cy="1448172"/>
              <a:chOff x="5915434" y="423861"/>
              <a:chExt cx="1680601" cy="1680600"/>
            </a:xfrm>
            <a:solidFill>
              <a:srgbClr val="8DCCE5"/>
            </a:solidFill>
          </p:grpSpPr>
          <p:sp>
            <p:nvSpPr>
              <p:cNvPr id="271" name="Google Shape;271;p30"/>
              <p:cNvSpPr/>
              <p:nvPr/>
            </p:nvSpPr>
            <p:spPr>
              <a:xfrm>
                <a:off x="5915434" y="423861"/>
                <a:ext cx="1680600" cy="1680600"/>
              </a:xfrm>
              <a:prstGeom prst="ellipse">
                <a:avLst/>
              </a:prstGeom>
              <a:grp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b="0" i="0" u="none" strike="noStrike" cap="none">
                  <a:solidFill>
                    <a:schemeClr val="dk1"/>
                  </a:solidFill>
                  <a:latin typeface="Calibri"/>
                  <a:ea typeface="Calibri"/>
                  <a:cs typeface="Calibri"/>
                  <a:sym typeface="Calibri"/>
                </a:endParaRPr>
              </a:p>
            </p:txBody>
          </p:sp>
          <p:sp>
            <p:nvSpPr>
              <p:cNvPr id="272" name="Google Shape;272;p30"/>
              <p:cNvSpPr txBox="1"/>
              <p:nvPr/>
            </p:nvSpPr>
            <p:spPr>
              <a:xfrm>
                <a:off x="5915442" y="991463"/>
                <a:ext cx="1680593" cy="545399"/>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200" b="1" dirty="0">
                    <a:solidFill>
                      <a:srgbClr val="FFFFFF"/>
                    </a:solidFill>
                    <a:latin typeface="Proxima Nova"/>
                    <a:ea typeface="Proxima Nova"/>
                    <a:cs typeface="Proxima Nova"/>
                    <a:sym typeface="Proxima Nova"/>
                  </a:rPr>
                  <a:t>Sensibilización</a:t>
                </a:r>
                <a:endParaRPr sz="1200" b="1" dirty="0">
                  <a:solidFill>
                    <a:srgbClr val="FFFFFF"/>
                  </a:solidFill>
                  <a:latin typeface="Proxima Nova"/>
                  <a:ea typeface="Proxima Nova"/>
                  <a:cs typeface="Proxima Nova"/>
                  <a:sym typeface="Proxima Nova"/>
                </a:endParaRPr>
              </a:p>
            </p:txBody>
          </p:sp>
        </p:grpSp>
        <p:grpSp>
          <p:nvGrpSpPr>
            <p:cNvPr id="273" name="Google Shape;273;p30"/>
            <p:cNvGrpSpPr/>
            <p:nvPr/>
          </p:nvGrpSpPr>
          <p:grpSpPr>
            <a:xfrm>
              <a:off x="3239148" y="1137036"/>
              <a:ext cx="2665706" cy="2665706"/>
              <a:chOff x="2931910" y="1019986"/>
              <a:chExt cx="2015581" cy="2015581"/>
            </a:xfrm>
            <a:solidFill>
              <a:srgbClr val="EE675E"/>
            </a:solidFill>
          </p:grpSpPr>
          <p:sp>
            <p:nvSpPr>
              <p:cNvPr id="274" name="Google Shape;274;p30"/>
              <p:cNvSpPr/>
              <p:nvPr/>
            </p:nvSpPr>
            <p:spPr>
              <a:xfrm>
                <a:off x="2931910" y="1019986"/>
                <a:ext cx="2015581" cy="2015581"/>
              </a:xfrm>
              <a:prstGeom prst="ellipse">
                <a:avLst/>
              </a:prstGeom>
              <a:grp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75" name="Google Shape;275;p30"/>
              <p:cNvSpPr txBox="1"/>
              <p:nvPr/>
            </p:nvSpPr>
            <p:spPr>
              <a:xfrm>
                <a:off x="3069850" y="1707192"/>
                <a:ext cx="1739700" cy="641100"/>
              </a:xfrm>
              <a:prstGeom prst="rect">
                <a:avLst/>
              </a:prstGeom>
              <a:grp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2000" b="1" dirty="0">
                    <a:solidFill>
                      <a:srgbClr val="FFFFFF"/>
                    </a:solidFill>
                    <a:latin typeface="Proxima Nova"/>
                    <a:ea typeface="Proxima Nova"/>
                    <a:cs typeface="Proxima Nova"/>
                    <a:sym typeface="Proxima Nova"/>
                  </a:rPr>
                  <a:t>Oficios Digitales</a:t>
                </a:r>
                <a:endParaRPr sz="2000" b="1" dirty="0">
                  <a:solidFill>
                    <a:srgbClr val="FFFFFF"/>
                  </a:solidFill>
                  <a:latin typeface="Proxima Nova"/>
                  <a:ea typeface="Proxima Nova"/>
                  <a:cs typeface="Proxima Nova"/>
                  <a:sym typeface="Proxima Nova"/>
                </a:endParaRPr>
              </a:p>
            </p:txBody>
          </p:sp>
        </p:grpSp>
      </p:grpSp>
      <p:sp>
        <p:nvSpPr>
          <p:cNvPr id="276" name="Google Shape;276;p30"/>
          <p:cNvSpPr txBox="1"/>
          <p:nvPr/>
        </p:nvSpPr>
        <p:spPr>
          <a:xfrm>
            <a:off x="4172435" y="55506"/>
            <a:ext cx="1334946" cy="484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Talleres de</a:t>
            </a:r>
          </a:p>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formación [IMJU]</a:t>
            </a:r>
            <a:endParaRPr sz="1000" dirty="0">
              <a:solidFill>
                <a:schemeClr val="bg1">
                  <a:lumMod val="50000"/>
                </a:schemeClr>
              </a:solidFill>
              <a:latin typeface="Gotham" panose="02000604030000020004" pitchFamily="50" charset="0"/>
              <a:ea typeface="Proxima Nova"/>
              <a:cs typeface="Proxima Nova"/>
              <a:sym typeface="Proxima Nova"/>
            </a:endParaRPr>
          </a:p>
        </p:txBody>
      </p:sp>
      <p:sp>
        <p:nvSpPr>
          <p:cNvPr id="277" name="Google Shape;277;p30"/>
          <p:cNvSpPr txBox="1"/>
          <p:nvPr/>
        </p:nvSpPr>
        <p:spPr>
          <a:xfrm>
            <a:off x="5497404" y="53805"/>
            <a:ext cx="2173579" cy="318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Instituto Tecnológico de León</a:t>
            </a:r>
            <a:endParaRPr sz="1000" dirty="0">
              <a:solidFill>
                <a:schemeClr val="bg1">
                  <a:lumMod val="50000"/>
                </a:schemeClr>
              </a:solidFill>
              <a:latin typeface="Gotham" panose="02000604030000020004" pitchFamily="50" charset="0"/>
              <a:ea typeface="Proxima Nova"/>
              <a:cs typeface="Proxima Nova"/>
              <a:sym typeface="Proxima Nova"/>
            </a:endParaRPr>
          </a:p>
        </p:txBody>
      </p:sp>
      <p:sp>
        <p:nvSpPr>
          <p:cNvPr id="278" name="Google Shape;278;p30"/>
          <p:cNvSpPr/>
          <p:nvPr/>
        </p:nvSpPr>
        <p:spPr>
          <a:xfrm>
            <a:off x="2635622" y="713938"/>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88" name="Google Shape;288;p30"/>
          <p:cNvSpPr txBox="1"/>
          <p:nvPr/>
        </p:nvSpPr>
        <p:spPr>
          <a:xfrm>
            <a:off x="6037659" y="576289"/>
            <a:ext cx="1710900" cy="318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000">
                <a:solidFill>
                  <a:schemeClr val="bg1">
                    <a:lumMod val="50000"/>
                  </a:schemeClr>
                </a:solidFill>
                <a:latin typeface="Gotham" panose="02000604030000020004" pitchFamily="50" charset="0"/>
                <a:ea typeface="Proxima Nova"/>
                <a:cs typeface="Proxima Nova"/>
                <a:sym typeface="Proxima Nova"/>
              </a:rPr>
              <a:t>CIPEC</a:t>
            </a:r>
            <a:endParaRPr sz="1000">
              <a:solidFill>
                <a:schemeClr val="bg1">
                  <a:lumMod val="50000"/>
                </a:schemeClr>
              </a:solidFill>
              <a:latin typeface="Gotham" panose="02000604030000020004" pitchFamily="50" charset="0"/>
              <a:ea typeface="Proxima Nova"/>
              <a:cs typeface="Proxima Nova"/>
              <a:sym typeface="Proxima Nova"/>
            </a:endParaRPr>
          </a:p>
        </p:txBody>
      </p:sp>
      <p:sp>
        <p:nvSpPr>
          <p:cNvPr id="289" name="Google Shape;289;p30"/>
          <p:cNvSpPr txBox="1"/>
          <p:nvPr/>
        </p:nvSpPr>
        <p:spPr>
          <a:xfrm>
            <a:off x="6701066" y="963795"/>
            <a:ext cx="1710900" cy="484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SABES + UVEG [delegaciones rurales]</a:t>
            </a:r>
            <a:endParaRPr sz="1000" dirty="0">
              <a:solidFill>
                <a:schemeClr val="bg1">
                  <a:lumMod val="50000"/>
                </a:schemeClr>
              </a:solidFill>
              <a:latin typeface="Gotham" panose="02000604030000020004" pitchFamily="50" charset="0"/>
              <a:ea typeface="Proxima Nova"/>
              <a:cs typeface="Proxima Nova"/>
              <a:sym typeface="Proxima Nova"/>
            </a:endParaRPr>
          </a:p>
        </p:txBody>
      </p:sp>
      <p:sp>
        <p:nvSpPr>
          <p:cNvPr id="290" name="Google Shape;290;p30"/>
          <p:cNvSpPr txBox="1"/>
          <p:nvPr/>
        </p:nvSpPr>
        <p:spPr>
          <a:xfrm>
            <a:off x="6370692" y="1590235"/>
            <a:ext cx="1710900" cy="318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Maker Lab</a:t>
            </a:r>
            <a:endParaRPr sz="1000" dirty="0">
              <a:solidFill>
                <a:schemeClr val="bg1">
                  <a:lumMod val="50000"/>
                </a:schemeClr>
              </a:solidFill>
              <a:latin typeface="Gotham" panose="02000604030000020004" pitchFamily="50" charset="0"/>
              <a:ea typeface="Proxima Nova"/>
              <a:cs typeface="Proxima Nova"/>
              <a:sym typeface="Proxima Nova"/>
            </a:endParaRPr>
          </a:p>
        </p:txBody>
      </p:sp>
      <p:sp>
        <p:nvSpPr>
          <p:cNvPr id="291" name="Google Shape;291;p30"/>
          <p:cNvSpPr txBox="1"/>
          <p:nvPr/>
        </p:nvSpPr>
        <p:spPr>
          <a:xfrm>
            <a:off x="6228721" y="2111142"/>
            <a:ext cx="1360814" cy="484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Centros de Inclusión Digital</a:t>
            </a:r>
            <a:endParaRPr sz="1000" dirty="0">
              <a:solidFill>
                <a:schemeClr val="bg1">
                  <a:lumMod val="50000"/>
                </a:schemeClr>
              </a:solidFill>
              <a:latin typeface="Gotham" panose="02000604030000020004" pitchFamily="50" charset="0"/>
              <a:ea typeface="Proxima Nova"/>
              <a:cs typeface="Proxima Nova"/>
              <a:sym typeface="Proxima Nova"/>
            </a:endParaRPr>
          </a:p>
        </p:txBody>
      </p:sp>
      <p:sp>
        <p:nvSpPr>
          <p:cNvPr id="300" name="Google Shape;300;p30"/>
          <p:cNvSpPr txBox="1"/>
          <p:nvPr/>
        </p:nvSpPr>
        <p:spPr>
          <a:xfrm>
            <a:off x="6571240" y="4128083"/>
            <a:ext cx="1638286" cy="484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Banco  Interamericano </a:t>
            </a:r>
            <a:endParaRPr sz="1000" dirty="0">
              <a:solidFill>
                <a:schemeClr val="bg1">
                  <a:lumMod val="50000"/>
                </a:schemeClr>
              </a:solidFill>
              <a:latin typeface="Gotham" panose="02000604030000020004" pitchFamily="50" charset="0"/>
              <a:ea typeface="Proxima Nova"/>
              <a:cs typeface="Proxima Nova"/>
              <a:sym typeface="Proxima Nova"/>
            </a:endParaRPr>
          </a:p>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de Desarrollo</a:t>
            </a:r>
            <a:endParaRPr sz="1000" dirty="0">
              <a:solidFill>
                <a:schemeClr val="bg1">
                  <a:lumMod val="50000"/>
                </a:schemeClr>
              </a:solidFill>
              <a:latin typeface="Gotham" panose="02000604030000020004" pitchFamily="50" charset="0"/>
              <a:ea typeface="Proxima Nova"/>
              <a:cs typeface="Proxima Nova"/>
              <a:sym typeface="Proxima Nova"/>
            </a:endParaRPr>
          </a:p>
        </p:txBody>
      </p:sp>
      <p:sp>
        <p:nvSpPr>
          <p:cNvPr id="301" name="Google Shape;301;p30"/>
          <p:cNvSpPr txBox="1"/>
          <p:nvPr/>
        </p:nvSpPr>
        <p:spPr>
          <a:xfrm>
            <a:off x="1326157" y="690953"/>
            <a:ext cx="1340442" cy="484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Robótica para docentes</a:t>
            </a:r>
            <a:endParaRPr sz="1000" dirty="0">
              <a:solidFill>
                <a:schemeClr val="bg1">
                  <a:lumMod val="50000"/>
                </a:schemeClr>
              </a:solidFill>
              <a:latin typeface="Gotham" panose="02000604030000020004" pitchFamily="50" charset="0"/>
              <a:ea typeface="Proxima Nova"/>
              <a:cs typeface="Proxima Nova"/>
              <a:sym typeface="Proxima Nova"/>
            </a:endParaRPr>
          </a:p>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[DGEDU]</a:t>
            </a:r>
            <a:endParaRPr sz="1000" dirty="0">
              <a:solidFill>
                <a:schemeClr val="bg1">
                  <a:lumMod val="50000"/>
                </a:schemeClr>
              </a:solidFill>
              <a:latin typeface="Gotham" panose="02000604030000020004" pitchFamily="50" charset="0"/>
              <a:ea typeface="Proxima Nova"/>
              <a:cs typeface="Proxima Nova"/>
              <a:sym typeface="Proxima Nova"/>
            </a:endParaRPr>
          </a:p>
        </p:txBody>
      </p:sp>
      <p:sp>
        <p:nvSpPr>
          <p:cNvPr id="302" name="Google Shape;302;p30"/>
          <p:cNvSpPr txBox="1"/>
          <p:nvPr/>
        </p:nvSpPr>
        <p:spPr>
          <a:xfrm>
            <a:off x="2597919" y="2443880"/>
            <a:ext cx="765846" cy="19341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Antena Labs</a:t>
            </a:r>
            <a:endParaRPr sz="1000" dirty="0">
              <a:solidFill>
                <a:schemeClr val="bg1">
                  <a:lumMod val="50000"/>
                </a:schemeClr>
              </a:solidFill>
              <a:latin typeface="Gotham" panose="02000604030000020004" pitchFamily="50" charset="0"/>
              <a:ea typeface="Proxima Nova"/>
              <a:cs typeface="Proxima Nova"/>
              <a:sym typeface="Proxima Nova"/>
            </a:endParaRPr>
          </a:p>
        </p:txBody>
      </p:sp>
      <p:sp>
        <p:nvSpPr>
          <p:cNvPr id="303" name="Google Shape;303;p30"/>
          <p:cNvSpPr txBox="1"/>
          <p:nvPr/>
        </p:nvSpPr>
        <p:spPr>
          <a:xfrm>
            <a:off x="1534309" y="2696834"/>
            <a:ext cx="1259878" cy="318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Game Coder Studios</a:t>
            </a:r>
            <a:endParaRPr sz="1000" dirty="0">
              <a:solidFill>
                <a:schemeClr val="bg1">
                  <a:lumMod val="50000"/>
                </a:schemeClr>
              </a:solidFill>
              <a:latin typeface="Gotham" panose="02000604030000020004" pitchFamily="50" charset="0"/>
              <a:ea typeface="Proxima Nova"/>
              <a:cs typeface="Proxima Nova"/>
              <a:sym typeface="Proxima Nova"/>
            </a:endParaRPr>
          </a:p>
        </p:txBody>
      </p:sp>
      <p:sp>
        <p:nvSpPr>
          <p:cNvPr id="304" name="Google Shape;304;p30"/>
          <p:cNvSpPr txBox="1"/>
          <p:nvPr/>
        </p:nvSpPr>
        <p:spPr>
          <a:xfrm>
            <a:off x="1366474" y="3279253"/>
            <a:ext cx="1003362" cy="318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SAE Institute </a:t>
            </a:r>
            <a:endParaRPr sz="1000" dirty="0">
              <a:solidFill>
                <a:schemeClr val="bg1">
                  <a:lumMod val="50000"/>
                </a:schemeClr>
              </a:solidFill>
              <a:latin typeface="Gotham" panose="02000604030000020004" pitchFamily="50" charset="0"/>
              <a:ea typeface="Proxima Nova"/>
              <a:cs typeface="Proxima Nova"/>
              <a:sym typeface="Proxima Nova"/>
            </a:endParaRPr>
          </a:p>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[FEMES]</a:t>
            </a:r>
            <a:endParaRPr sz="1000" dirty="0">
              <a:solidFill>
                <a:schemeClr val="bg1">
                  <a:lumMod val="50000"/>
                </a:schemeClr>
              </a:solidFill>
              <a:latin typeface="Gotham" panose="02000604030000020004" pitchFamily="50" charset="0"/>
              <a:ea typeface="Proxima Nova"/>
              <a:cs typeface="Proxima Nova"/>
              <a:sym typeface="Proxima Nova"/>
            </a:endParaRPr>
          </a:p>
        </p:txBody>
      </p:sp>
      <p:sp>
        <p:nvSpPr>
          <p:cNvPr id="306" name="Google Shape;306;p30"/>
          <p:cNvSpPr txBox="1"/>
          <p:nvPr/>
        </p:nvSpPr>
        <p:spPr>
          <a:xfrm>
            <a:off x="813046" y="3927810"/>
            <a:ext cx="1710900" cy="318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1000" dirty="0">
                <a:solidFill>
                  <a:schemeClr val="bg1">
                    <a:lumMod val="50000"/>
                  </a:schemeClr>
                </a:solidFill>
                <a:latin typeface="Gotham" panose="02000604030000020004" pitchFamily="50" charset="0"/>
                <a:ea typeface="Proxima Nova"/>
                <a:cs typeface="Proxima Nova"/>
                <a:sym typeface="Proxima Nova"/>
              </a:rPr>
              <a:t>L</a:t>
            </a:r>
            <a:r>
              <a:rPr lang="es" sz="1000" dirty="0">
                <a:solidFill>
                  <a:schemeClr val="bg1">
                    <a:lumMod val="50000"/>
                  </a:schemeClr>
                </a:solidFill>
                <a:latin typeface="Gotham" panose="02000604030000020004" pitchFamily="50" charset="0"/>
                <a:ea typeface="Proxima Nova"/>
                <a:cs typeface="Proxima Nova"/>
                <a:sym typeface="Proxima Nova"/>
              </a:rPr>
              <a:t>AB León</a:t>
            </a:r>
            <a:endParaRPr sz="1000" dirty="0">
              <a:solidFill>
                <a:schemeClr val="bg1">
                  <a:lumMod val="50000"/>
                </a:schemeClr>
              </a:solidFill>
              <a:latin typeface="Gotham" panose="02000604030000020004" pitchFamily="50" charset="0"/>
              <a:ea typeface="Proxima Nova"/>
              <a:cs typeface="Proxima Nova"/>
              <a:sym typeface="Proxima Nova"/>
            </a:endParaRPr>
          </a:p>
        </p:txBody>
      </p:sp>
      <p:sp>
        <p:nvSpPr>
          <p:cNvPr id="307" name="Google Shape;307;p30"/>
          <p:cNvSpPr txBox="1"/>
          <p:nvPr/>
        </p:nvSpPr>
        <p:spPr>
          <a:xfrm>
            <a:off x="1065206" y="4677515"/>
            <a:ext cx="2059697" cy="212144"/>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Centros de Inclusión</a:t>
            </a:r>
          </a:p>
          <a:p>
            <a:pPr marL="0" lvl="0" indent="0" algn="ctr" rtl="0">
              <a:spcBef>
                <a:spcPts val="0"/>
              </a:spcBef>
              <a:spcAft>
                <a:spcPts val="0"/>
              </a:spcAft>
              <a:buNone/>
            </a:pPr>
            <a:r>
              <a:rPr lang="es" sz="1000" dirty="0">
                <a:solidFill>
                  <a:schemeClr val="bg1">
                    <a:lumMod val="50000"/>
                  </a:schemeClr>
                </a:solidFill>
                <a:latin typeface="Gotham" panose="02000604030000020004" pitchFamily="50" charset="0"/>
                <a:ea typeface="Proxima Nova"/>
                <a:cs typeface="Proxima Nova"/>
                <a:sym typeface="Proxima Nova"/>
              </a:rPr>
              <a:t>Digital</a:t>
            </a:r>
            <a:endParaRPr sz="1000" dirty="0">
              <a:solidFill>
                <a:schemeClr val="bg1">
                  <a:lumMod val="50000"/>
                </a:schemeClr>
              </a:solidFill>
              <a:latin typeface="Gotham" panose="02000604030000020004" pitchFamily="50" charset="0"/>
              <a:ea typeface="Proxima Nova"/>
              <a:cs typeface="Proxima Nova"/>
              <a:sym typeface="Proxima Nova"/>
            </a:endParaRPr>
          </a:p>
        </p:txBody>
      </p:sp>
      <p:grpSp>
        <p:nvGrpSpPr>
          <p:cNvPr id="5" name="Grupo 4"/>
          <p:cNvGrpSpPr/>
          <p:nvPr/>
        </p:nvGrpSpPr>
        <p:grpSpPr>
          <a:xfrm>
            <a:off x="2414245" y="2741627"/>
            <a:ext cx="1005843" cy="1884625"/>
            <a:chOff x="2261845" y="2678150"/>
            <a:chExt cx="1005843" cy="1884625"/>
          </a:xfrm>
        </p:grpSpPr>
        <p:sp>
          <p:nvSpPr>
            <p:cNvPr id="77" name="Google Shape;278;p30"/>
            <p:cNvSpPr/>
            <p:nvPr/>
          </p:nvSpPr>
          <p:spPr>
            <a:xfrm>
              <a:off x="3054186" y="2678150"/>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79" name="Google Shape;278;p30"/>
            <p:cNvSpPr/>
            <p:nvPr/>
          </p:nvSpPr>
          <p:spPr>
            <a:xfrm>
              <a:off x="2263339" y="3355320"/>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1" name="Google Shape;278;p30"/>
            <p:cNvSpPr/>
            <p:nvPr/>
          </p:nvSpPr>
          <p:spPr>
            <a:xfrm>
              <a:off x="2535036" y="2888436"/>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2" name="Google Shape;278;p30"/>
            <p:cNvSpPr/>
            <p:nvPr/>
          </p:nvSpPr>
          <p:spPr>
            <a:xfrm>
              <a:off x="2261845" y="3870761"/>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3" name="Google Shape;278;p30"/>
            <p:cNvSpPr/>
            <p:nvPr/>
          </p:nvSpPr>
          <p:spPr>
            <a:xfrm>
              <a:off x="2632351" y="4349473"/>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grpSp>
      <p:sp>
        <p:nvSpPr>
          <p:cNvPr id="84" name="Google Shape;278;p30"/>
          <p:cNvSpPr/>
          <p:nvPr/>
        </p:nvSpPr>
        <p:spPr>
          <a:xfrm>
            <a:off x="6370692" y="4157031"/>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grpSp>
        <p:nvGrpSpPr>
          <p:cNvPr id="86" name="Grupo 85"/>
          <p:cNvGrpSpPr/>
          <p:nvPr/>
        </p:nvGrpSpPr>
        <p:grpSpPr>
          <a:xfrm rot="9000000">
            <a:off x="5576859" y="194673"/>
            <a:ext cx="1107797" cy="2024513"/>
            <a:chOff x="2261845" y="2678150"/>
            <a:chExt cx="1107797" cy="2024513"/>
          </a:xfrm>
        </p:grpSpPr>
        <p:sp>
          <p:nvSpPr>
            <p:cNvPr id="87" name="Google Shape;278;p30"/>
            <p:cNvSpPr/>
            <p:nvPr/>
          </p:nvSpPr>
          <p:spPr>
            <a:xfrm>
              <a:off x="3054186" y="2678150"/>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8" name="Google Shape;278;p30"/>
            <p:cNvSpPr/>
            <p:nvPr/>
          </p:nvSpPr>
          <p:spPr>
            <a:xfrm>
              <a:off x="2263339" y="3355320"/>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89" name="Google Shape;278;p30"/>
            <p:cNvSpPr/>
            <p:nvPr/>
          </p:nvSpPr>
          <p:spPr>
            <a:xfrm>
              <a:off x="3156140" y="4489361"/>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90" name="Google Shape;278;p30"/>
            <p:cNvSpPr/>
            <p:nvPr/>
          </p:nvSpPr>
          <p:spPr>
            <a:xfrm>
              <a:off x="2535036" y="2888436"/>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91" name="Google Shape;278;p30"/>
            <p:cNvSpPr/>
            <p:nvPr/>
          </p:nvSpPr>
          <p:spPr>
            <a:xfrm>
              <a:off x="2261845" y="3870761"/>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92" name="Google Shape;278;p30"/>
            <p:cNvSpPr/>
            <p:nvPr/>
          </p:nvSpPr>
          <p:spPr>
            <a:xfrm>
              <a:off x="2632351" y="4349473"/>
              <a:ext cx="213502" cy="213302"/>
            </a:xfrm>
            <a:prstGeom prst="ellipse">
              <a:avLst/>
            </a:prstGeom>
            <a:solidFill>
              <a:srgbClr val="FFCC66"/>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grpSp>
      <p:pic>
        <p:nvPicPr>
          <p:cNvPr id="93" name="Google Shape;401;p36"/>
          <p:cNvPicPr preferRelativeResize="0"/>
          <p:nvPr/>
        </p:nvPicPr>
        <p:blipFill rotWithShape="1">
          <a:blip r:embed="rId3">
            <a:alphaModFix/>
          </a:blip>
          <a:srcRect/>
          <a:stretch/>
        </p:blipFill>
        <p:spPr>
          <a:xfrm>
            <a:off x="4468723" y="1745546"/>
            <a:ext cx="484358" cy="484358"/>
          </a:xfrm>
          <a:prstGeom prst="rect">
            <a:avLst/>
          </a:prstGeom>
          <a:noFill/>
          <a:ln>
            <a:noFill/>
          </a:ln>
        </p:spPr>
      </p:pic>
      <p:cxnSp>
        <p:nvCxnSpPr>
          <p:cNvPr id="7" name="Conector recto 6"/>
          <p:cNvCxnSpPr/>
          <p:nvPr/>
        </p:nvCxnSpPr>
        <p:spPr>
          <a:xfrm>
            <a:off x="4468723" y="3013704"/>
            <a:ext cx="41037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73322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graphicFrame>
        <p:nvGraphicFramePr>
          <p:cNvPr id="330" name="Google Shape;330;p31"/>
          <p:cNvGraphicFramePr/>
          <p:nvPr/>
        </p:nvGraphicFramePr>
        <p:xfrm>
          <a:off x="649905" y="1838324"/>
          <a:ext cx="7831058" cy="3011820"/>
        </p:xfrm>
        <a:graphic>
          <a:graphicData uri="http://schemas.openxmlformats.org/drawingml/2006/table">
            <a:tbl>
              <a:tblPr>
                <a:noFill/>
              </a:tblPr>
              <a:tblGrid>
                <a:gridCol w="3915529">
                  <a:extLst>
                    <a:ext uri="{9D8B030D-6E8A-4147-A177-3AD203B41FA5}">
                      <a16:colId xmlns:a16="http://schemas.microsoft.com/office/drawing/2014/main" val="20000"/>
                    </a:ext>
                  </a:extLst>
                </a:gridCol>
                <a:gridCol w="3915529">
                  <a:extLst>
                    <a:ext uri="{9D8B030D-6E8A-4147-A177-3AD203B41FA5}">
                      <a16:colId xmlns:a16="http://schemas.microsoft.com/office/drawing/2014/main" val="20001"/>
                    </a:ext>
                  </a:extLst>
                </a:gridCol>
              </a:tblGrid>
              <a:tr h="523112">
                <a:tc>
                  <a:txBody>
                    <a:bodyPr/>
                    <a:lstStyle/>
                    <a:p>
                      <a:pPr marL="152400" lvl="0" indent="0" algn="ctr" rtl="0">
                        <a:spcBef>
                          <a:spcPts val="0"/>
                        </a:spcBef>
                        <a:spcAft>
                          <a:spcPts val="0"/>
                        </a:spcAft>
                        <a:buClr>
                          <a:srgbClr val="0B5394"/>
                        </a:buClr>
                        <a:buSzPts val="1200"/>
                        <a:buFont typeface="Proxima Nova"/>
                        <a:buNone/>
                      </a:pPr>
                      <a:r>
                        <a:rPr lang="es" sz="1200" b="1" i="0" dirty="0">
                          <a:solidFill>
                            <a:srgbClr val="EE675E"/>
                          </a:solidFill>
                          <a:latin typeface="Gotham" panose="02000504050000020004" pitchFamily="2" charset="0"/>
                          <a:ea typeface="Proxima Nova"/>
                          <a:cs typeface="Proxima Nova"/>
                          <a:sym typeface="Proxima Nova"/>
                        </a:rPr>
                        <a:t>1. </a:t>
                      </a:r>
                      <a:r>
                        <a:rPr lang="es" sz="1200" b="1" i="0" dirty="0">
                          <a:solidFill>
                            <a:srgbClr val="53585F"/>
                          </a:solidFill>
                          <a:latin typeface="Gotham" panose="02000504050000020004" pitchFamily="2" charset="0"/>
                          <a:ea typeface="Proxima Nova"/>
                          <a:cs typeface="Proxima Nova"/>
                          <a:sym typeface="Proxima Nova"/>
                        </a:rPr>
                        <a:t>Desarrollo Web</a:t>
                      </a:r>
                      <a:endParaRPr sz="1200" b="1" i="0" dirty="0">
                        <a:solidFill>
                          <a:srgbClr val="53585F"/>
                        </a:solidFill>
                        <a:latin typeface="Gotham" panose="02000504050000020004" pitchFamily="2" charset="0"/>
                        <a:ea typeface="Proxima Nova"/>
                        <a:cs typeface="Proxima Nova"/>
                        <a:sym typeface="Proxima Nova"/>
                      </a:endParaRPr>
                    </a:p>
                    <a:p>
                      <a:pPr marL="0" lvl="0" indent="0" algn="ctr" rtl="0">
                        <a:spcBef>
                          <a:spcPts val="0"/>
                        </a:spcBef>
                        <a:spcAft>
                          <a:spcPts val="0"/>
                        </a:spcAft>
                        <a:buNone/>
                      </a:pPr>
                      <a:r>
                        <a:rPr lang="es" sz="1200" b="0" dirty="0">
                          <a:solidFill>
                            <a:srgbClr val="53585F"/>
                          </a:solidFill>
                          <a:latin typeface="Gotham" panose="02000604030000020004" pitchFamily="50" charset="0"/>
                          <a:ea typeface="Proxima Nova"/>
                          <a:cs typeface="Proxima Nova"/>
                          <a:sym typeface="Proxima Nova"/>
                        </a:rPr>
                        <a:t>   a. Desarrollo Web con Python y Flask</a:t>
                      </a:r>
                      <a:endParaRPr sz="1200" b="0" dirty="0">
                        <a:solidFill>
                          <a:srgbClr val="53585F"/>
                        </a:solidFill>
                        <a:latin typeface="Gotham" panose="02000604030000020004" pitchFamily="50" charset="0"/>
                        <a:ea typeface="Proxima Nova"/>
                        <a:cs typeface="Proxima Nova"/>
                        <a:sym typeface="Proxima Nova"/>
                      </a:endParaRPr>
                    </a:p>
                  </a:txBody>
                  <a:tcPr marL="91425" marR="91425" marT="91425" marB="9142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152400" lvl="0" indent="0" algn="ctr" rtl="0">
                        <a:spcBef>
                          <a:spcPts val="0"/>
                        </a:spcBef>
                        <a:spcAft>
                          <a:spcPts val="0"/>
                        </a:spcAft>
                        <a:buClr>
                          <a:srgbClr val="0B5394"/>
                        </a:buClr>
                        <a:buSzPts val="1200"/>
                        <a:buFont typeface="Proxima Nova"/>
                        <a:buNone/>
                      </a:pPr>
                      <a:r>
                        <a:rPr lang="es" sz="1200" b="1" dirty="0">
                          <a:solidFill>
                            <a:srgbClr val="EE675E"/>
                          </a:solidFill>
                          <a:latin typeface="Gotham" panose="02000604030000020004" pitchFamily="50" charset="0"/>
                          <a:ea typeface="Proxima Nova"/>
                          <a:cs typeface="Proxima Nova"/>
                          <a:sym typeface="Proxima Nova"/>
                        </a:rPr>
                        <a:t>6. </a:t>
                      </a:r>
                      <a:r>
                        <a:rPr lang="es" sz="1200" b="1" dirty="0">
                          <a:solidFill>
                            <a:srgbClr val="53585F"/>
                          </a:solidFill>
                          <a:latin typeface="Gotham" panose="02000604030000020004" pitchFamily="50" charset="0"/>
                          <a:ea typeface="Proxima Nova"/>
                          <a:cs typeface="Proxima Nova"/>
                          <a:sym typeface="Proxima Nova"/>
                        </a:rPr>
                        <a:t>Internet of Things</a:t>
                      </a:r>
                      <a:endParaRPr sz="1200" b="1" dirty="0">
                        <a:solidFill>
                          <a:srgbClr val="53585F"/>
                        </a:solidFill>
                        <a:latin typeface="Gotham" panose="02000604030000020004" pitchFamily="50" charset="0"/>
                        <a:ea typeface="Proxima Nova"/>
                        <a:cs typeface="Proxima Nova"/>
                        <a:sym typeface="Proxima Nova"/>
                      </a:endParaRPr>
                    </a:p>
                  </a:txBody>
                  <a:tcPr marL="91425" marR="91425" marT="91425" marB="9142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0"/>
                  </a:ext>
                </a:extLst>
              </a:tr>
              <a:tr h="523112">
                <a:tc>
                  <a:txBody>
                    <a:bodyPr/>
                    <a:lstStyle/>
                    <a:p>
                      <a:pPr marL="152400" lvl="0" indent="0" algn="ctr" rtl="0">
                        <a:spcBef>
                          <a:spcPts val="0"/>
                        </a:spcBef>
                        <a:spcAft>
                          <a:spcPts val="0"/>
                        </a:spcAft>
                        <a:buClr>
                          <a:srgbClr val="0B5394"/>
                        </a:buClr>
                        <a:buSzPts val="1200"/>
                        <a:buFont typeface="Proxima Nova"/>
                        <a:buNone/>
                      </a:pPr>
                      <a:r>
                        <a:rPr lang="es" sz="1200" b="1" dirty="0">
                          <a:solidFill>
                            <a:srgbClr val="EE675E"/>
                          </a:solidFill>
                          <a:latin typeface="Gotham" panose="02000604030000020004" pitchFamily="50" charset="0"/>
                          <a:ea typeface="Proxima Nova"/>
                          <a:cs typeface="Proxima Nova"/>
                          <a:sym typeface="Proxima Nova"/>
                        </a:rPr>
                        <a:t>2. </a:t>
                      </a:r>
                      <a:r>
                        <a:rPr lang="es" sz="1200" b="1" dirty="0">
                          <a:solidFill>
                            <a:srgbClr val="53585F"/>
                          </a:solidFill>
                          <a:latin typeface="Gotham" panose="02000604030000020004" pitchFamily="50" charset="0"/>
                          <a:ea typeface="Proxima Nova"/>
                          <a:cs typeface="Proxima Nova"/>
                          <a:sym typeface="Proxima Nova"/>
                        </a:rPr>
                        <a:t>Análisis de Datos</a:t>
                      </a:r>
                      <a:endParaRPr sz="1200" b="1" dirty="0">
                        <a:solidFill>
                          <a:srgbClr val="53585F"/>
                        </a:solidFill>
                        <a:latin typeface="Gotham" panose="02000604030000020004" pitchFamily="50" charset="0"/>
                        <a:ea typeface="Proxima Nova"/>
                        <a:cs typeface="Proxima Nova"/>
                        <a:sym typeface="Proxima Nova"/>
                      </a:endParaRPr>
                    </a:p>
                    <a:p>
                      <a:pPr marL="0" lvl="0" indent="0" algn="ctr" rtl="0">
                        <a:spcBef>
                          <a:spcPts val="0"/>
                        </a:spcBef>
                        <a:spcAft>
                          <a:spcPts val="0"/>
                        </a:spcAft>
                        <a:buNone/>
                      </a:pPr>
                      <a:r>
                        <a:rPr lang="es" sz="1200" b="0" dirty="0">
                          <a:solidFill>
                            <a:srgbClr val="53585F"/>
                          </a:solidFill>
                          <a:latin typeface="Gotham" panose="02000604030000020004" pitchFamily="50" charset="0"/>
                          <a:ea typeface="Proxima Nova"/>
                          <a:cs typeface="Proxima Nova"/>
                          <a:sym typeface="Proxima Nova"/>
                        </a:rPr>
                        <a:t>   a. Apertura y Uso de Datos Abiertos</a:t>
                      </a:r>
                      <a:endParaRPr sz="1200" b="0" dirty="0">
                        <a:solidFill>
                          <a:srgbClr val="53585F"/>
                        </a:solidFill>
                        <a:latin typeface="Gotham" panose="02000604030000020004" pitchFamily="50" charset="0"/>
                        <a:ea typeface="Proxima Nova"/>
                        <a:cs typeface="Proxima Nova"/>
                        <a:sym typeface="Proxima Nova"/>
                      </a:endParaRPr>
                    </a:p>
                  </a:txBody>
                  <a:tcPr marL="91425" marR="91425" marT="91425" marB="9142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152400" lvl="0" indent="0" algn="ctr" rtl="0">
                        <a:spcBef>
                          <a:spcPts val="0"/>
                        </a:spcBef>
                        <a:spcAft>
                          <a:spcPts val="0"/>
                        </a:spcAft>
                        <a:buClr>
                          <a:srgbClr val="0B5394"/>
                        </a:buClr>
                        <a:buSzPts val="1200"/>
                        <a:buFont typeface="Proxima Nova"/>
                        <a:buNone/>
                      </a:pPr>
                      <a:r>
                        <a:rPr lang="es" sz="1200" b="1" dirty="0">
                          <a:solidFill>
                            <a:srgbClr val="EE675E"/>
                          </a:solidFill>
                          <a:latin typeface="Gotham" panose="02000604030000020004" pitchFamily="50" charset="0"/>
                          <a:ea typeface="Proxima Nova"/>
                          <a:cs typeface="Proxima Nova"/>
                          <a:sym typeface="Proxima Nova"/>
                        </a:rPr>
                        <a:t>7. </a:t>
                      </a:r>
                      <a:r>
                        <a:rPr lang="es" sz="1200" b="1" dirty="0">
                          <a:solidFill>
                            <a:srgbClr val="53585F"/>
                          </a:solidFill>
                          <a:latin typeface="Gotham" panose="02000604030000020004" pitchFamily="50" charset="0"/>
                          <a:ea typeface="Proxima Nova"/>
                          <a:cs typeface="Proxima Nova"/>
                          <a:sym typeface="Proxima Nova"/>
                        </a:rPr>
                        <a:t>Realidad Aumentada</a:t>
                      </a:r>
                      <a:endParaRPr sz="1200" b="1" dirty="0">
                        <a:solidFill>
                          <a:srgbClr val="53585F"/>
                        </a:solidFill>
                        <a:latin typeface="Gotham" panose="02000604030000020004" pitchFamily="50" charset="0"/>
                        <a:ea typeface="Proxima Nova"/>
                        <a:cs typeface="Proxima Nova"/>
                        <a:sym typeface="Proxima Nova"/>
                      </a:endParaRPr>
                    </a:p>
                  </a:txBody>
                  <a:tcPr marL="91425" marR="91425" marT="91425" marB="9142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4883">
                <a:tc>
                  <a:txBody>
                    <a:bodyPr/>
                    <a:lstStyle/>
                    <a:p>
                      <a:pPr marL="152400" lvl="0" indent="0" algn="ctr" rtl="0">
                        <a:spcBef>
                          <a:spcPts val="0"/>
                        </a:spcBef>
                        <a:spcAft>
                          <a:spcPts val="0"/>
                        </a:spcAft>
                        <a:buClr>
                          <a:srgbClr val="0B5394"/>
                        </a:buClr>
                        <a:buSzPts val="1200"/>
                        <a:buFont typeface="Proxima Nova"/>
                        <a:buNone/>
                      </a:pPr>
                      <a:r>
                        <a:rPr lang="es" sz="1200" b="1" dirty="0">
                          <a:solidFill>
                            <a:srgbClr val="EE675E"/>
                          </a:solidFill>
                          <a:latin typeface="Gotham" panose="02000604030000020004" pitchFamily="50" charset="0"/>
                          <a:ea typeface="Proxima Nova"/>
                          <a:cs typeface="Proxima Nova"/>
                          <a:sym typeface="Proxima Nova"/>
                        </a:rPr>
                        <a:t>3. </a:t>
                      </a:r>
                      <a:r>
                        <a:rPr lang="es" sz="1200" b="1" dirty="0">
                          <a:solidFill>
                            <a:srgbClr val="53585F"/>
                          </a:solidFill>
                          <a:latin typeface="Gotham" panose="02000604030000020004" pitchFamily="50" charset="0"/>
                          <a:ea typeface="Proxima Nova"/>
                          <a:cs typeface="Proxima Nova"/>
                          <a:sym typeface="Proxima Nova"/>
                        </a:rPr>
                        <a:t>Robótica</a:t>
                      </a:r>
                      <a:endParaRPr sz="1200" b="1" dirty="0">
                        <a:solidFill>
                          <a:srgbClr val="53585F"/>
                        </a:solidFill>
                        <a:latin typeface="Gotham" panose="02000604030000020004" pitchFamily="50" charset="0"/>
                        <a:ea typeface="Proxima Nova"/>
                        <a:cs typeface="Proxima Nova"/>
                        <a:sym typeface="Proxima Nova"/>
                      </a:endParaRPr>
                    </a:p>
                    <a:p>
                      <a:pPr marL="0" lvl="0" indent="0" algn="ctr" rtl="0">
                        <a:spcBef>
                          <a:spcPts val="0"/>
                        </a:spcBef>
                        <a:spcAft>
                          <a:spcPts val="0"/>
                        </a:spcAft>
                        <a:buNone/>
                      </a:pPr>
                      <a:r>
                        <a:rPr lang="es" sz="1200" b="0" dirty="0">
                          <a:solidFill>
                            <a:srgbClr val="53585F"/>
                          </a:solidFill>
                          <a:latin typeface="Gotham" panose="02000604030000020004" pitchFamily="50" charset="0"/>
                          <a:ea typeface="Proxima Nova"/>
                          <a:cs typeface="Proxima Nova"/>
                          <a:sym typeface="Proxima Nova"/>
                        </a:rPr>
                        <a:t>   a.</a:t>
                      </a:r>
                      <a:r>
                        <a:rPr lang="es" sz="1200" b="0" baseline="0" dirty="0">
                          <a:solidFill>
                            <a:srgbClr val="53585F"/>
                          </a:solidFill>
                          <a:latin typeface="Gotham" panose="02000604030000020004" pitchFamily="50" charset="0"/>
                          <a:ea typeface="Proxima Nova"/>
                          <a:cs typeface="Proxima Nova"/>
                          <a:sym typeface="Proxima Nova"/>
                        </a:rPr>
                        <a:t> Arduino y sus Aplicaciones</a:t>
                      </a:r>
                      <a:endParaRPr sz="1200" b="0" dirty="0">
                        <a:solidFill>
                          <a:srgbClr val="53585F"/>
                        </a:solidFill>
                        <a:latin typeface="Gotham" panose="02000604030000020004" pitchFamily="50" charset="0"/>
                        <a:ea typeface="Proxima Nova"/>
                        <a:cs typeface="Proxima Nova"/>
                        <a:sym typeface="Proxima Nova"/>
                      </a:endParaRPr>
                    </a:p>
                  </a:txBody>
                  <a:tcPr marL="91425" marR="91425" marT="91425" marB="9142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152400" lvl="0" indent="0" algn="ctr" rtl="0">
                        <a:spcBef>
                          <a:spcPts val="0"/>
                        </a:spcBef>
                        <a:spcAft>
                          <a:spcPts val="0"/>
                        </a:spcAft>
                        <a:buClr>
                          <a:srgbClr val="0B5394"/>
                        </a:buClr>
                        <a:buSzPts val="1200"/>
                        <a:buFont typeface="Proxima Nova"/>
                        <a:buNone/>
                      </a:pPr>
                      <a:r>
                        <a:rPr lang="es" sz="1200" b="1" dirty="0">
                          <a:solidFill>
                            <a:srgbClr val="EE675E"/>
                          </a:solidFill>
                          <a:latin typeface="Gotham" panose="02000604030000020004" pitchFamily="50" charset="0"/>
                          <a:ea typeface="Proxima Nova"/>
                          <a:cs typeface="Proxima Nova"/>
                          <a:sym typeface="Proxima Nova"/>
                        </a:rPr>
                        <a:t>8. </a:t>
                      </a:r>
                      <a:r>
                        <a:rPr lang="es" sz="1200" b="1" dirty="0">
                          <a:solidFill>
                            <a:srgbClr val="53585F"/>
                          </a:solidFill>
                          <a:latin typeface="Gotham" panose="02000604030000020004" pitchFamily="50" charset="0"/>
                          <a:ea typeface="Proxima Nova"/>
                          <a:cs typeface="Proxima Nova"/>
                          <a:sym typeface="Proxima Nova"/>
                        </a:rPr>
                        <a:t>Realidad Virtual</a:t>
                      </a:r>
                      <a:endParaRPr sz="1200" b="1" dirty="0">
                        <a:solidFill>
                          <a:srgbClr val="53585F"/>
                        </a:solidFill>
                        <a:latin typeface="Gotham" panose="02000604030000020004" pitchFamily="50" charset="0"/>
                        <a:ea typeface="Proxima Nova"/>
                        <a:cs typeface="Proxima Nova"/>
                        <a:sym typeface="Proxima Nova"/>
                      </a:endParaRPr>
                    </a:p>
                    <a:p>
                      <a:pPr marL="0" lvl="0" indent="0" algn="ctr" rtl="0">
                        <a:spcBef>
                          <a:spcPts val="0"/>
                        </a:spcBef>
                        <a:spcAft>
                          <a:spcPts val="0"/>
                        </a:spcAft>
                        <a:buNone/>
                      </a:pPr>
                      <a:r>
                        <a:rPr lang="es" sz="1200" b="0" dirty="0">
                          <a:solidFill>
                            <a:srgbClr val="53585F"/>
                          </a:solidFill>
                          <a:latin typeface="Gotham" panose="02000604030000020004" pitchFamily="50" charset="0"/>
                          <a:ea typeface="Proxima Nova"/>
                          <a:cs typeface="Proxima Nova"/>
                          <a:sym typeface="Proxima Nova"/>
                        </a:rPr>
                        <a:t>   a. Desarrollo de Aplicaciones Interactivas</a:t>
                      </a:r>
                      <a:endParaRPr sz="1200" b="0" dirty="0">
                        <a:solidFill>
                          <a:srgbClr val="53585F"/>
                        </a:solidFill>
                        <a:latin typeface="Gotham" panose="02000604030000020004" pitchFamily="50" charset="0"/>
                        <a:ea typeface="Proxima Nova"/>
                        <a:cs typeface="Proxima Nova"/>
                        <a:sym typeface="Proxima Nova"/>
                      </a:endParaRPr>
                    </a:p>
                  </a:txBody>
                  <a:tcPr marL="91425" marR="91425" marT="91425" marB="9142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761107">
                <a:tc>
                  <a:txBody>
                    <a:bodyPr/>
                    <a:lstStyle/>
                    <a:p>
                      <a:pPr marL="152400" lvl="0" indent="0" algn="ctr" rtl="0">
                        <a:spcBef>
                          <a:spcPts val="0"/>
                        </a:spcBef>
                        <a:spcAft>
                          <a:spcPts val="0"/>
                        </a:spcAft>
                        <a:buClr>
                          <a:srgbClr val="0B5394"/>
                        </a:buClr>
                        <a:buSzPts val="1200"/>
                        <a:buFont typeface="Proxima Nova"/>
                        <a:buNone/>
                      </a:pPr>
                      <a:r>
                        <a:rPr lang="es" sz="1200" b="1" dirty="0">
                          <a:solidFill>
                            <a:srgbClr val="EE675E"/>
                          </a:solidFill>
                          <a:latin typeface="Gotham" panose="02000604030000020004" pitchFamily="50" charset="0"/>
                          <a:ea typeface="Proxima Nova"/>
                          <a:cs typeface="Proxima Nova"/>
                          <a:sym typeface="Proxima Nova"/>
                        </a:rPr>
                        <a:t>4. </a:t>
                      </a:r>
                      <a:r>
                        <a:rPr lang="es" sz="1200" b="1" dirty="0">
                          <a:solidFill>
                            <a:srgbClr val="53585F"/>
                          </a:solidFill>
                          <a:latin typeface="Gotham" panose="02000604030000020004" pitchFamily="50" charset="0"/>
                          <a:ea typeface="Proxima Nova"/>
                          <a:cs typeface="Proxima Nova"/>
                          <a:sym typeface="Proxima Nova"/>
                        </a:rPr>
                        <a:t>Producción Multimedia</a:t>
                      </a:r>
                      <a:endParaRPr sz="1200" b="1" dirty="0">
                        <a:solidFill>
                          <a:srgbClr val="53585F"/>
                        </a:solidFill>
                        <a:latin typeface="Gotham" panose="02000604030000020004" pitchFamily="50" charset="0"/>
                        <a:ea typeface="Proxima Nova"/>
                        <a:cs typeface="Proxima Nova"/>
                        <a:sym typeface="Proxima Nova"/>
                      </a:endParaRPr>
                    </a:p>
                    <a:p>
                      <a:pPr marL="0" lvl="0" indent="0" algn="ctr" rtl="0">
                        <a:spcBef>
                          <a:spcPts val="0"/>
                        </a:spcBef>
                        <a:spcAft>
                          <a:spcPts val="0"/>
                        </a:spcAft>
                        <a:buNone/>
                      </a:pPr>
                      <a:r>
                        <a:rPr lang="es" sz="1200" b="0" dirty="0">
                          <a:solidFill>
                            <a:srgbClr val="53585F"/>
                          </a:solidFill>
                          <a:latin typeface="Gotham" panose="02000604030000020004" pitchFamily="50" charset="0"/>
                          <a:ea typeface="Proxima Nova"/>
                          <a:cs typeface="Proxima Nova"/>
                          <a:sym typeface="Proxima Nova"/>
                        </a:rPr>
                        <a:t>   a. Introducción al Diseño de Videojuegos</a:t>
                      </a:r>
                      <a:endParaRPr sz="1200" b="0" dirty="0">
                        <a:solidFill>
                          <a:srgbClr val="53585F"/>
                        </a:solidFill>
                        <a:latin typeface="Gotham" panose="02000604030000020004" pitchFamily="50" charset="0"/>
                        <a:ea typeface="Proxima Nova"/>
                        <a:cs typeface="Proxima Nova"/>
                        <a:sym typeface="Proxima Nova"/>
                      </a:endParaRPr>
                    </a:p>
                    <a:p>
                      <a:pPr marL="0" lvl="0" indent="0" algn="ctr" rtl="0">
                        <a:spcBef>
                          <a:spcPts val="0"/>
                        </a:spcBef>
                        <a:spcAft>
                          <a:spcPts val="0"/>
                        </a:spcAft>
                        <a:buNone/>
                      </a:pPr>
                      <a:r>
                        <a:rPr lang="es" sz="1200" b="0" dirty="0">
                          <a:solidFill>
                            <a:srgbClr val="53585F"/>
                          </a:solidFill>
                          <a:latin typeface="Gotham" panose="02000604030000020004" pitchFamily="50" charset="0"/>
                          <a:ea typeface="Proxima Nova"/>
                          <a:cs typeface="Proxima Nova"/>
                          <a:sym typeface="Proxima Nova"/>
                        </a:rPr>
                        <a:t>   b. Dibujo para Animadores</a:t>
                      </a:r>
                      <a:endParaRPr sz="1200" b="0" dirty="0">
                        <a:solidFill>
                          <a:srgbClr val="53585F"/>
                        </a:solidFill>
                        <a:latin typeface="Gotham" panose="02000604030000020004" pitchFamily="50" charset="0"/>
                        <a:ea typeface="Proxima Nova"/>
                        <a:cs typeface="Proxima Nova"/>
                        <a:sym typeface="Proxima Nova"/>
                      </a:endParaRPr>
                    </a:p>
                  </a:txBody>
                  <a:tcPr marL="91425" marR="91425" marT="91425" marB="9142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152400" lvl="0" indent="0" algn="ctr" rtl="0">
                        <a:spcBef>
                          <a:spcPts val="0"/>
                        </a:spcBef>
                        <a:spcAft>
                          <a:spcPts val="0"/>
                        </a:spcAft>
                        <a:buClr>
                          <a:srgbClr val="0B5394"/>
                        </a:buClr>
                        <a:buSzPts val="1200"/>
                        <a:buFont typeface="Proxima Nova"/>
                        <a:buNone/>
                      </a:pPr>
                      <a:r>
                        <a:rPr lang="es" sz="1200" b="1" dirty="0">
                          <a:solidFill>
                            <a:srgbClr val="EE675E"/>
                          </a:solidFill>
                          <a:latin typeface="Gotham" panose="02000604030000020004" pitchFamily="50" charset="0"/>
                          <a:ea typeface="Proxima Nova"/>
                          <a:cs typeface="Proxima Nova"/>
                          <a:sym typeface="Proxima Nova"/>
                        </a:rPr>
                        <a:t>9. </a:t>
                      </a:r>
                      <a:r>
                        <a:rPr lang="es" sz="1200" b="1" dirty="0">
                          <a:solidFill>
                            <a:srgbClr val="53585F"/>
                          </a:solidFill>
                          <a:latin typeface="Gotham" panose="02000604030000020004" pitchFamily="50" charset="0"/>
                          <a:ea typeface="Proxima Nova"/>
                          <a:cs typeface="Proxima Nova"/>
                          <a:sym typeface="Proxima Nova"/>
                        </a:rPr>
                        <a:t>Fabricación Digital</a:t>
                      </a:r>
                      <a:endParaRPr sz="1200" b="1" dirty="0">
                        <a:solidFill>
                          <a:srgbClr val="53585F"/>
                        </a:solidFill>
                        <a:latin typeface="Gotham" panose="02000604030000020004" pitchFamily="50" charset="0"/>
                        <a:ea typeface="Proxima Nova"/>
                        <a:cs typeface="Proxima Nova"/>
                        <a:sym typeface="Proxima Nova"/>
                      </a:endParaRPr>
                    </a:p>
                  </a:txBody>
                  <a:tcPr marL="91425" marR="91425" marT="91425" marB="9142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23112">
                <a:tc>
                  <a:txBody>
                    <a:bodyPr/>
                    <a:lstStyle/>
                    <a:p>
                      <a:pPr marL="152400" lvl="0" indent="0" algn="ctr" rtl="0">
                        <a:spcBef>
                          <a:spcPts val="0"/>
                        </a:spcBef>
                        <a:spcAft>
                          <a:spcPts val="0"/>
                        </a:spcAft>
                        <a:buClr>
                          <a:srgbClr val="0B5394"/>
                        </a:buClr>
                        <a:buSzPts val="1200"/>
                        <a:buFont typeface="Proxima Nova"/>
                        <a:buNone/>
                      </a:pPr>
                      <a:r>
                        <a:rPr lang="es" sz="1200" b="1" dirty="0">
                          <a:solidFill>
                            <a:srgbClr val="EE675E"/>
                          </a:solidFill>
                          <a:latin typeface="Gotham" panose="02000604030000020004" pitchFamily="50" charset="0"/>
                          <a:ea typeface="Proxima Nova"/>
                          <a:cs typeface="Proxima Nova"/>
                          <a:sym typeface="Proxima Nova"/>
                        </a:rPr>
                        <a:t>5. </a:t>
                      </a:r>
                      <a:r>
                        <a:rPr lang="es" sz="1200" b="1" dirty="0">
                          <a:solidFill>
                            <a:srgbClr val="53585F"/>
                          </a:solidFill>
                          <a:latin typeface="Gotham" panose="02000604030000020004" pitchFamily="50" charset="0"/>
                          <a:ea typeface="Proxima Nova"/>
                          <a:cs typeface="Proxima Nova"/>
                          <a:sym typeface="Proxima Nova"/>
                        </a:rPr>
                        <a:t>Coding</a:t>
                      </a:r>
                      <a:endParaRPr sz="1200" b="1" dirty="0">
                        <a:solidFill>
                          <a:srgbClr val="53585F"/>
                        </a:solidFill>
                        <a:latin typeface="Gotham" panose="02000604030000020004" pitchFamily="50" charset="0"/>
                        <a:ea typeface="Proxima Nova"/>
                        <a:cs typeface="Proxima Nova"/>
                        <a:sym typeface="Proxima Nova"/>
                      </a:endParaRPr>
                    </a:p>
                    <a:p>
                      <a:pPr marL="0" lvl="0" indent="0" algn="ctr" rtl="0">
                        <a:spcBef>
                          <a:spcPts val="0"/>
                        </a:spcBef>
                        <a:spcAft>
                          <a:spcPts val="0"/>
                        </a:spcAft>
                        <a:buNone/>
                      </a:pPr>
                      <a:r>
                        <a:rPr lang="es" sz="1200" b="0" dirty="0">
                          <a:solidFill>
                            <a:srgbClr val="53585F"/>
                          </a:solidFill>
                          <a:latin typeface="Gotham" panose="02000604030000020004" pitchFamily="50" charset="0"/>
                          <a:ea typeface="Proxima Nova"/>
                          <a:cs typeface="Proxima Nova"/>
                          <a:sym typeface="Proxima Nova"/>
                        </a:rPr>
                        <a:t>   a. Programación en Python</a:t>
                      </a:r>
                      <a:endParaRPr sz="1200" b="0" dirty="0">
                        <a:solidFill>
                          <a:srgbClr val="53585F"/>
                        </a:solidFill>
                        <a:latin typeface="Gotham" panose="02000604030000020004" pitchFamily="50" charset="0"/>
                        <a:ea typeface="Proxima Nova"/>
                        <a:cs typeface="Proxima Nova"/>
                        <a:sym typeface="Proxima Nova"/>
                      </a:endParaRPr>
                    </a:p>
                  </a:txBody>
                  <a:tcPr marL="91425" marR="91425" marT="91425" marB="9142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152400" lvl="0" indent="0" algn="ctr" rtl="0">
                        <a:spcBef>
                          <a:spcPts val="0"/>
                        </a:spcBef>
                        <a:spcAft>
                          <a:spcPts val="0"/>
                        </a:spcAft>
                        <a:buClr>
                          <a:srgbClr val="0B5394"/>
                        </a:buClr>
                        <a:buSzPts val="1200"/>
                        <a:buFont typeface="Proxima Nova"/>
                        <a:buNone/>
                      </a:pPr>
                      <a:r>
                        <a:rPr lang="es" sz="1200" b="1" dirty="0">
                          <a:solidFill>
                            <a:srgbClr val="EE675E"/>
                          </a:solidFill>
                          <a:latin typeface="Gotham" panose="02000604030000020004" pitchFamily="50" charset="0"/>
                          <a:ea typeface="Proxima Nova"/>
                          <a:cs typeface="Proxima Nova"/>
                          <a:sym typeface="Proxima Nova"/>
                        </a:rPr>
                        <a:t>10. </a:t>
                      </a:r>
                      <a:r>
                        <a:rPr lang="es" sz="1200" b="1" dirty="0">
                          <a:solidFill>
                            <a:srgbClr val="53585F"/>
                          </a:solidFill>
                          <a:latin typeface="Gotham" panose="02000604030000020004" pitchFamily="50" charset="0"/>
                          <a:ea typeface="Proxima Nova"/>
                          <a:cs typeface="Proxima Nova"/>
                          <a:sym typeface="Proxima Nova"/>
                        </a:rPr>
                        <a:t>Ciberseguridad</a:t>
                      </a:r>
                      <a:endParaRPr sz="1200" b="1" dirty="0">
                        <a:solidFill>
                          <a:srgbClr val="53585F"/>
                        </a:solidFill>
                        <a:latin typeface="Gotham" panose="02000604030000020004" pitchFamily="50" charset="0"/>
                        <a:ea typeface="Proxima Nova"/>
                        <a:cs typeface="Proxima Nova"/>
                        <a:sym typeface="Proxima Nova"/>
                      </a:endParaRPr>
                    </a:p>
                  </a:txBody>
                  <a:tcPr marL="91425" marR="91425" marT="91425" marB="91425"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bl>
          </a:graphicData>
        </a:graphic>
      </p:graphicFrame>
      <p:pic>
        <p:nvPicPr>
          <p:cNvPr id="32" name="Google Shape;331;p31" descr="Imagen relacionada"/>
          <p:cNvPicPr preferRelativeResize="0"/>
          <p:nvPr/>
        </p:nvPicPr>
        <p:blipFill>
          <a:blip r:embed="rId3">
            <a:alphaModFix/>
          </a:blip>
          <a:stretch>
            <a:fillRect/>
          </a:stretch>
        </p:blipFill>
        <p:spPr>
          <a:xfrm>
            <a:off x="6770300" y="541491"/>
            <a:ext cx="1406674" cy="334926"/>
          </a:xfrm>
          <a:prstGeom prst="rect">
            <a:avLst/>
          </a:prstGeom>
          <a:noFill/>
          <a:ln>
            <a:noFill/>
          </a:ln>
        </p:spPr>
      </p:pic>
      <p:pic>
        <p:nvPicPr>
          <p:cNvPr id="36" name="Google Shape;336;p31"/>
          <p:cNvPicPr preferRelativeResize="0"/>
          <p:nvPr/>
        </p:nvPicPr>
        <p:blipFill>
          <a:blip r:embed="rId4">
            <a:alphaModFix/>
          </a:blip>
          <a:stretch>
            <a:fillRect/>
          </a:stretch>
        </p:blipFill>
        <p:spPr>
          <a:xfrm>
            <a:off x="2859024" y="356049"/>
            <a:ext cx="957571" cy="538710"/>
          </a:xfrm>
          <a:prstGeom prst="rect">
            <a:avLst/>
          </a:prstGeom>
          <a:noFill/>
          <a:ln>
            <a:noFill/>
          </a:ln>
        </p:spPr>
      </p:pic>
      <p:pic>
        <p:nvPicPr>
          <p:cNvPr id="37" name="Google Shape;337;p31" descr="Resultado de imagen para ieca"/>
          <p:cNvPicPr preferRelativeResize="0"/>
          <p:nvPr/>
        </p:nvPicPr>
        <p:blipFill>
          <a:blip r:embed="rId5">
            <a:alphaModFix/>
          </a:blip>
          <a:stretch>
            <a:fillRect/>
          </a:stretch>
        </p:blipFill>
        <p:spPr>
          <a:xfrm>
            <a:off x="968829" y="523169"/>
            <a:ext cx="1082878" cy="371571"/>
          </a:xfrm>
          <a:prstGeom prst="rect">
            <a:avLst/>
          </a:prstGeom>
          <a:noFill/>
          <a:ln>
            <a:noFill/>
          </a:ln>
        </p:spPr>
      </p:pic>
      <p:pic>
        <p:nvPicPr>
          <p:cNvPr id="38" name="Google Shape;338;p31"/>
          <p:cNvPicPr preferRelativeResize="0"/>
          <p:nvPr/>
        </p:nvPicPr>
        <p:blipFill>
          <a:blip r:embed="rId6">
            <a:alphaModFix/>
          </a:blip>
          <a:stretch>
            <a:fillRect/>
          </a:stretch>
        </p:blipFill>
        <p:spPr>
          <a:xfrm>
            <a:off x="4623912" y="403961"/>
            <a:ext cx="1262079" cy="538710"/>
          </a:xfrm>
          <a:prstGeom prst="rect">
            <a:avLst/>
          </a:prstGeom>
          <a:noFill/>
          <a:ln>
            <a:noFill/>
          </a:ln>
        </p:spPr>
      </p:pic>
      <p:pic>
        <p:nvPicPr>
          <p:cNvPr id="39" name="Google Shape;339;p31"/>
          <p:cNvPicPr preferRelativeResize="0"/>
          <p:nvPr/>
        </p:nvPicPr>
        <p:blipFill>
          <a:blip r:embed="rId7">
            <a:alphaModFix/>
          </a:blip>
          <a:stretch>
            <a:fillRect/>
          </a:stretch>
        </p:blipFill>
        <p:spPr>
          <a:xfrm>
            <a:off x="3919294" y="1316242"/>
            <a:ext cx="1415802" cy="389256"/>
          </a:xfrm>
          <a:prstGeom prst="rect">
            <a:avLst/>
          </a:prstGeom>
          <a:noFill/>
          <a:ln>
            <a:noFill/>
          </a:ln>
        </p:spPr>
      </p:pic>
      <p:sp>
        <p:nvSpPr>
          <p:cNvPr id="4" name="Abrir llave 3"/>
          <p:cNvSpPr/>
          <p:nvPr/>
        </p:nvSpPr>
        <p:spPr>
          <a:xfrm rot="16200000">
            <a:off x="4479678" y="-2866007"/>
            <a:ext cx="224115" cy="7841473"/>
          </a:xfrm>
          <a:prstGeom prst="leftBrace">
            <a:avLst>
              <a:gd name="adj1" fmla="val 659"/>
              <a:gd name="adj2" fmla="val 49664"/>
            </a:avLst>
          </a:prstGeom>
        </p:spPr>
        <p:style>
          <a:lnRef idx="1">
            <a:schemeClr val="accent3"/>
          </a:lnRef>
          <a:fillRef idx="0">
            <a:schemeClr val="accent3"/>
          </a:fillRef>
          <a:effectRef idx="0">
            <a:schemeClr val="accent3"/>
          </a:effectRef>
          <a:fontRef idx="minor">
            <a:schemeClr val="tx1"/>
          </a:fontRef>
        </p:style>
        <p:txBody>
          <a:bodyPr rtlCol="0" anchor="ctr"/>
          <a:lstStyle/>
          <a:p>
            <a:pPr algn="ctr"/>
            <a:endParaRPr lang="es-MX"/>
          </a:p>
        </p:txBody>
      </p:sp>
    </p:spTree>
    <p:extLst>
      <p:ext uri="{BB962C8B-B14F-4D97-AF65-F5344CB8AC3E}">
        <p14:creationId xmlns:p14="http://schemas.microsoft.com/office/powerpoint/2010/main" val="11857122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graphicFrame>
        <p:nvGraphicFramePr>
          <p:cNvPr id="363" name="Google Shape;363;p32"/>
          <p:cNvGraphicFramePr/>
          <p:nvPr/>
        </p:nvGraphicFramePr>
        <p:xfrm>
          <a:off x="1048001" y="1441742"/>
          <a:ext cx="7133974" cy="3349062"/>
        </p:xfrm>
        <a:graphic>
          <a:graphicData uri="http://schemas.openxmlformats.org/drawingml/2006/table">
            <a:tbl>
              <a:tblPr>
                <a:noFill/>
              </a:tblPr>
              <a:tblGrid>
                <a:gridCol w="1483294">
                  <a:extLst>
                    <a:ext uri="{9D8B030D-6E8A-4147-A177-3AD203B41FA5}">
                      <a16:colId xmlns:a16="http://schemas.microsoft.com/office/drawing/2014/main" val="20000"/>
                    </a:ext>
                  </a:extLst>
                </a:gridCol>
                <a:gridCol w="1784916">
                  <a:extLst>
                    <a:ext uri="{9D8B030D-6E8A-4147-A177-3AD203B41FA5}">
                      <a16:colId xmlns:a16="http://schemas.microsoft.com/office/drawing/2014/main" val="20001"/>
                    </a:ext>
                  </a:extLst>
                </a:gridCol>
                <a:gridCol w="1034569">
                  <a:extLst>
                    <a:ext uri="{9D8B030D-6E8A-4147-A177-3AD203B41FA5}">
                      <a16:colId xmlns:a16="http://schemas.microsoft.com/office/drawing/2014/main" val="20002"/>
                    </a:ext>
                  </a:extLst>
                </a:gridCol>
                <a:gridCol w="1325152">
                  <a:extLst>
                    <a:ext uri="{9D8B030D-6E8A-4147-A177-3AD203B41FA5}">
                      <a16:colId xmlns:a16="http://schemas.microsoft.com/office/drawing/2014/main" val="20003"/>
                    </a:ext>
                  </a:extLst>
                </a:gridCol>
                <a:gridCol w="682266">
                  <a:extLst>
                    <a:ext uri="{9D8B030D-6E8A-4147-A177-3AD203B41FA5}">
                      <a16:colId xmlns:a16="http://schemas.microsoft.com/office/drawing/2014/main" val="20004"/>
                    </a:ext>
                  </a:extLst>
                </a:gridCol>
                <a:gridCol w="823777">
                  <a:extLst>
                    <a:ext uri="{9D8B030D-6E8A-4147-A177-3AD203B41FA5}">
                      <a16:colId xmlns:a16="http://schemas.microsoft.com/office/drawing/2014/main" val="20005"/>
                    </a:ext>
                  </a:extLst>
                </a:gridCol>
              </a:tblGrid>
              <a:tr h="233568">
                <a:tc rowSpan="2">
                  <a:txBody>
                    <a:bodyPr/>
                    <a:lstStyle/>
                    <a:p>
                      <a:pPr marL="0" lvl="0" indent="0" algn="ctr" rtl="0">
                        <a:lnSpc>
                          <a:spcPct val="115000"/>
                        </a:lnSpc>
                        <a:spcBef>
                          <a:spcPts val="0"/>
                        </a:spcBef>
                        <a:spcAft>
                          <a:spcPts val="0"/>
                        </a:spcAft>
                        <a:buNone/>
                      </a:pPr>
                      <a:r>
                        <a:rPr lang="es" sz="1000" b="1" dirty="0">
                          <a:solidFill>
                            <a:srgbClr val="FFFFFF"/>
                          </a:solidFill>
                          <a:latin typeface="Century Gothic" panose="020B0502020202020204" pitchFamily="34" charset="0"/>
                          <a:ea typeface="Proxima Nova"/>
                          <a:cs typeface="Proxima Nova"/>
                          <a:sym typeface="Proxima Nova"/>
                        </a:rPr>
                        <a:t>Proveedor</a:t>
                      </a:r>
                      <a:endParaRPr sz="1000" b="1" dirty="0">
                        <a:solidFill>
                          <a:srgbClr val="FFFFFF"/>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8DCCE5"/>
                    </a:solidFill>
                  </a:tcPr>
                </a:tc>
                <a:tc rowSpan="2">
                  <a:txBody>
                    <a:bodyPr/>
                    <a:lstStyle/>
                    <a:p>
                      <a:pPr marL="0" lvl="0" indent="0" algn="ctr" rtl="0">
                        <a:lnSpc>
                          <a:spcPct val="115000"/>
                        </a:lnSpc>
                        <a:spcBef>
                          <a:spcPts val="0"/>
                        </a:spcBef>
                        <a:spcAft>
                          <a:spcPts val="0"/>
                        </a:spcAft>
                        <a:buNone/>
                      </a:pPr>
                      <a:r>
                        <a:rPr lang="es" sz="1000" b="1">
                          <a:solidFill>
                            <a:srgbClr val="FFFFFF"/>
                          </a:solidFill>
                          <a:latin typeface="Century Gothic" panose="020B0502020202020204" pitchFamily="34" charset="0"/>
                          <a:ea typeface="Proxima Nova"/>
                          <a:cs typeface="Proxima Nova"/>
                          <a:sym typeface="Proxima Nova"/>
                        </a:rPr>
                        <a:t>Tipo de capacitación</a:t>
                      </a:r>
                      <a:endParaRPr sz="1000" b="1">
                        <a:solidFill>
                          <a:srgbClr val="FFFFFF"/>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8DCCE5"/>
                    </a:solidFill>
                  </a:tcPr>
                </a:tc>
                <a:tc rowSpan="2">
                  <a:txBody>
                    <a:bodyPr/>
                    <a:lstStyle/>
                    <a:p>
                      <a:pPr marL="0" lvl="0" indent="0" algn="ctr" rtl="0">
                        <a:lnSpc>
                          <a:spcPct val="115000"/>
                        </a:lnSpc>
                        <a:spcBef>
                          <a:spcPts val="0"/>
                        </a:spcBef>
                        <a:spcAft>
                          <a:spcPts val="0"/>
                        </a:spcAft>
                        <a:buNone/>
                      </a:pPr>
                      <a:r>
                        <a:rPr lang="es" sz="1000" b="1">
                          <a:solidFill>
                            <a:srgbClr val="FFFFFF"/>
                          </a:solidFill>
                          <a:latin typeface="Century Gothic" panose="020B0502020202020204" pitchFamily="34" charset="0"/>
                          <a:ea typeface="Proxima Nova"/>
                          <a:cs typeface="Proxima Nova"/>
                          <a:sym typeface="Proxima Nova"/>
                        </a:rPr>
                        <a:t># personas</a:t>
                      </a:r>
                      <a:endParaRPr sz="1000" b="1">
                        <a:solidFill>
                          <a:srgbClr val="FFFFFF"/>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8DCCE5"/>
                    </a:solidFill>
                  </a:tcPr>
                </a:tc>
                <a:tc rowSpan="2">
                  <a:txBody>
                    <a:bodyPr/>
                    <a:lstStyle/>
                    <a:p>
                      <a:pPr marL="0" lvl="0" indent="0" algn="ctr" rtl="0">
                        <a:lnSpc>
                          <a:spcPct val="115000"/>
                        </a:lnSpc>
                        <a:spcBef>
                          <a:spcPts val="0"/>
                        </a:spcBef>
                        <a:spcAft>
                          <a:spcPts val="0"/>
                        </a:spcAft>
                        <a:buNone/>
                      </a:pPr>
                      <a:r>
                        <a:rPr lang="es" sz="1000" b="1">
                          <a:solidFill>
                            <a:srgbClr val="FFFFFF"/>
                          </a:solidFill>
                          <a:latin typeface="Century Gothic" panose="020B0502020202020204" pitchFamily="34" charset="0"/>
                          <a:ea typeface="Proxima Nova"/>
                          <a:cs typeface="Proxima Nova"/>
                          <a:sym typeface="Proxima Nova"/>
                        </a:rPr>
                        <a:t>Lugar</a:t>
                      </a:r>
                      <a:endParaRPr sz="1000" b="1">
                        <a:solidFill>
                          <a:srgbClr val="FFFFFF"/>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8DCCE5"/>
                    </a:solidFill>
                  </a:tcPr>
                </a:tc>
                <a:tc gridSpan="2">
                  <a:txBody>
                    <a:bodyPr/>
                    <a:lstStyle/>
                    <a:p>
                      <a:pPr marL="0" lvl="0" indent="0" algn="ctr" rtl="0">
                        <a:lnSpc>
                          <a:spcPct val="115000"/>
                        </a:lnSpc>
                        <a:spcBef>
                          <a:spcPts val="0"/>
                        </a:spcBef>
                        <a:spcAft>
                          <a:spcPts val="0"/>
                        </a:spcAft>
                        <a:buNone/>
                      </a:pPr>
                      <a:r>
                        <a:rPr lang="es" sz="1000" b="1" dirty="0">
                          <a:solidFill>
                            <a:srgbClr val="FFFFFF"/>
                          </a:solidFill>
                          <a:latin typeface="Century Gothic" panose="020B0502020202020204" pitchFamily="34" charset="0"/>
                          <a:ea typeface="Proxima Nova"/>
                          <a:cs typeface="Proxima Nova"/>
                          <a:sym typeface="Proxima Nova"/>
                        </a:rPr>
                        <a:t>Fechas 2019</a:t>
                      </a:r>
                      <a:endParaRPr sz="1000" b="1" dirty="0">
                        <a:solidFill>
                          <a:srgbClr val="FFFFFF"/>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8DCCE5"/>
                    </a:solidFill>
                  </a:tcPr>
                </a:tc>
                <a:tc hMerge="1">
                  <a:txBody>
                    <a:bodyPr/>
                    <a:lstStyle/>
                    <a:p>
                      <a:endParaRPr lang="es-MX"/>
                    </a:p>
                  </a:txBody>
                  <a:tcPr/>
                </a:tc>
                <a:extLst>
                  <a:ext uri="{0D108BD9-81ED-4DB2-BD59-A6C34878D82A}">
                    <a16:rowId xmlns:a16="http://schemas.microsoft.com/office/drawing/2014/main" val="10000"/>
                  </a:ext>
                </a:extLst>
              </a:tr>
              <a:tr h="233568">
                <a:tc vMerge="1">
                  <a:txBody>
                    <a:bodyPr/>
                    <a:lstStyle/>
                    <a:p>
                      <a:endParaRPr lang="es-MX"/>
                    </a:p>
                  </a:txBody>
                  <a:tcPr/>
                </a:tc>
                <a:tc vMerge="1">
                  <a:txBody>
                    <a:bodyPr/>
                    <a:lstStyle/>
                    <a:p>
                      <a:endParaRPr lang="es-MX"/>
                    </a:p>
                  </a:txBody>
                  <a:tcPr/>
                </a:tc>
                <a:tc vMerge="1">
                  <a:txBody>
                    <a:bodyPr/>
                    <a:lstStyle/>
                    <a:p>
                      <a:endParaRPr lang="es-MX"/>
                    </a:p>
                  </a:txBody>
                  <a:tcPr/>
                </a:tc>
                <a:tc vMerge="1">
                  <a:txBody>
                    <a:bodyPr/>
                    <a:lstStyle/>
                    <a:p>
                      <a:endParaRPr lang="es-MX"/>
                    </a:p>
                  </a:txBody>
                  <a:tcPr/>
                </a:tc>
                <a:tc>
                  <a:txBody>
                    <a:bodyPr/>
                    <a:lstStyle/>
                    <a:p>
                      <a:pPr marL="0" lvl="0" indent="0" algn="ctr" rtl="0">
                        <a:lnSpc>
                          <a:spcPct val="115000"/>
                        </a:lnSpc>
                        <a:spcBef>
                          <a:spcPts val="0"/>
                        </a:spcBef>
                        <a:spcAft>
                          <a:spcPts val="0"/>
                        </a:spcAft>
                        <a:buNone/>
                      </a:pPr>
                      <a:r>
                        <a:rPr lang="es" sz="1000" b="1" dirty="0">
                          <a:solidFill>
                            <a:srgbClr val="FFFFFF"/>
                          </a:solidFill>
                          <a:latin typeface="Century Gothic" panose="020B0502020202020204" pitchFamily="34" charset="0"/>
                          <a:ea typeface="Proxima Nova"/>
                          <a:cs typeface="Proxima Nova"/>
                          <a:sym typeface="Proxima Nova"/>
                        </a:rPr>
                        <a:t>Inicio</a:t>
                      </a:r>
                      <a:endParaRPr sz="1000" b="1" dirty="0">
                        <a:solidFill>
                          <a:srgbClr val="FFFFFF"/>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8DCCE5"/>
                    </a:solidFill>
                  </a:tcPr>
                </a:tc>
                <a:tc>
                  <a:txBody>
                    <a:bodyPr/>
                    <a:lstStyle/>
                    <a:p>
                      <a:pPr marL="0" lvl="0" indent="0" algn="ctr" rtl="0">
                        <a:lnSpc>
                          <a:spcPct val="115000"/>
                        </a:lnSpc>
                        <a:spcBef>
                          <a:spcPts val="0"/>
                        </a:spcBef>
                        <a:spcAft>
                          <a:spcPts val="0"/>
                        </a:spcAft>
                        <a:buNone/>
                      </a:pPr>
                      <a:r>
                        <a:rPr lang="es" sz="1000" b="1" dirty="0">
                          <a:solidFill>
                            <a:srgbClr val="FFFFFF"/>
                          </a:solidFill>
                          <a:latin typeface="Century Gothic" panose="020B0502020202020204" pitchFamily="34" charset="0"/>
                          <a:ea typeface="Proxima Nova"/>
                          <a:cs typeface="Proxima Nova"/>
                          <a:sym typeface="Proxima Nova"/>
                        </a:rPr>
                        <a:t>Término</a:t>
                      </a:r>
                      <a:endParaRPr sz="1000" b="1" dirty="0">
                        <a:solidFill>
                          <a:srgbClr val="FFFFFF"/>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8DCCE5"/>
                    </a:solidFill>
                  </a:tcPr>
                </a:tc>
                <a:extLst>
                  <a:ext uri="{0D108BD9-81ED-4DB2-BD59-A6C34878D82A}">
                    <a16:rowId xmlns:a16="http://schemas.microsoft.com/office/drawing/2014/main" val="10001"/>
                  </a:ext>
                </a:extLst>
              </a:tr>
              <a:tr h="377978">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Codeando MX</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Apertura y Uso de Datos Abiertos</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25</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TEC de MTY</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JUN 19</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JUN 19</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2"/>
                  </a:ext>
                </a:extLst>
              </a:tr>
              <a:tr h="377978">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LAB León</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Clr>
                          <a:schemeClr val="dk1"/>
                        </a:buClr>
                        <a:buSzPts val="1100"/>
                        <a:buFont typeface="Arial"/>
                        <a:buNone/>
                      </a:pPr>
                      <a:r>
                        <a:rPr lang="es" sz="900" dirty="0">
                          <a:solidFill>
                            <a:schemeClr val="tx2">
                              <a:lumMod val="25000"/>
                            </a:schemeClr>
                          </a:solidFill>
                          <a:latin typeface="Century Gothic" panose="020B0502020202020204" pitchFamily="34" charset="0"/>
                          <a:ea typeface="Proxima Nova"/>
                          <a:cs typeface="Proxima Nova"/>
                          <a:sym typeface="Proxima Nova"/>
                        </a:rPr>
                        <a:t>Apertura y Uso de Datos Abiertos</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20</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IACIP</a:t>
                      </a:r>
                      <a:r>
                        <a:rPr lang="es" sz="900" baseline="0" dirty="0">
                          <a:solidFill>
                            <a:schemeClr val="tx2">
                              <a:lumMod val="25000"/>
                            </a:schemeClr>
                          </a:solidFill>
                          <a:latin typeface="Century Gothic" panose="020B0502020202020204" pitchFamily="34" charset="0"/>
                          <a:ea typeface="Proxima Nova"/>
                          <a:cs typeface="Proxima Nova"/>
                          <a:sym typeface="Proxima Nova"/>
                        </a:rPr>
                        <a:t> / UG</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AGO 19</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AGO 19</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77978">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LAB León</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Introducción a Desarrollo Web con Python y Flask</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20</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Maker Lab</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AGO 19</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AGO 19</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r h="377978">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Antena</a:t>
                      </a:r>
                      <a:endParaRPr sz="900">
                        <a:solidFill>
                          <a:schemeClr val="tx2">
                            <a:lumMod val="25000"/>
                          </a:schemeClr>
                        </a:solidFill>
                        <a:latin typeface="Century Gothic" panose="020B0502020202020204" pitchFamily="34" charset="0"/>
                        <a:ea typeface="Proxima Nova"/>
                        <a:cs typeface="Proxima Nova"/>
                        <a:sym typeface="Proxima Nova"/>
                      </a:endParaRPr>
                    </a:p>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Labs</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Programación en</a:t>
                      </a:r>
                      <a:endParaRPr sz="900">
                        <a:solidFill>
                          <a:schemeClr val="tx2">
                            <a:lumMod val="25000"/>
                          </a:schemeClr>
                        </a:solidFill>
                        <a:latin typeface="Century Gothic" panose="020B0502020202020204" pitchFamily="34" charset="0"/>
                        <a:ea typeface="Proxima Nova"/>
                        <a:cs typeface="Proxima Nova"/>
                        <a:sym typeface="Proxima Nova"/>
                      </a:endParaRPr>
                    </a:p>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Python</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40</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Casa Antena</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AGO 19</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OCT 19</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77978">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GameCoder Studio</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Desarrollo de Aplicaciones Interactivas</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20</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UTL / TEC de MTY</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SEP 19</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OCT 19</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6"/>
                  </a:ext>
                </a:extLst>
              </a:tr>
              <a:tr h="377978">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SAE Institute </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Introducción al Diseño de Videojuegos</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20</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ITL / ULSA</a:t>
                      </a: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MX" sz="900" dirty="0">
                          <a:solidFill>
                            <a:schemeClr val="tx2">
                              <a:lumMod val="25000"/>
                            </a:schemeClr>
                          </a:solidFill>
                          <a:latin typeface="Century Gothic" panose="020B0502020202020204" pitchFamily="34" charset="0"/>
                          <a:ea typeface="Proxima Nova"/>
                          <a:cs typeface="Proxima Nova"/>
                          <a:sym typeface="Proxima Nova"/>
                        </a:rPr>
                        <a:t>OCT 19</a:t>
                      </a: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MX" sz="900" dirty="0">
                          <a:solidFill>
                            <a:schemeClr val="tx2">
                              <a:lumMod val="25000"/>
                            </a:schemeClr>
                          </a:solidFill>
                          <a:latin typeface="Century Gothic" panose="020B0502020202020204" pitchFamily="34" charset="0"/>
                          <a:ea typeface="Proxima Nova"/>
                          <a:cs typeface="Proxima Nova"/>
                          <a:sym typeface="Proxima Nova"/>
                        </a:rPr>
                        <a:t>NOV 19</a:t>
                      </a: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204686">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SAE Institute </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Dibujo para Animadores</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20</a:t>
                      </a:r>
                      <a:endParaRPr sz="900">
                        <a:solidFill>
                          <a:schemeClr val="tx2">
                            <a:lumMod val="25000"/>
                          </a:schemeClr>
                        </a:solidFill>
                        <a:highlight>
                          <a:srgbClr val="FFF2CC"/>
                        </a:highlight>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dirty="0">
                          <a:solidFill>
                            <a:schemeClr val="tx2">
                              <a:lumMod val="25000"/>
                            </a:schemeClr>
                          </a:solidFill>
                          <a:latin typeface="Century Gothic" panose="020B0502020202020204" pitchFamily="34" charset="0"/>
                          <a:ea typeface="Proxima Nova"/>
                          <a:cs typeface="Proxima Nova"/>
                          <a:sym typeface="Proxima Nova"/>
                        </a:rPr>
                        <a:t>ITL / ULSA</a:t>
                      </a:r>
                      <a:endParaRPr sz="900" dirty="0">
                        <a:solidFill>
                          <a:schemeClr val="tx2">
                            <a:lumMod val="25000"/>
                          </a:schemeClr>
                        </a:solidFill>
                        <a:highlight>
                          <a:srgbClr val="FFF2CC"/>
                        </a:highlight>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MX" sz="900" dirty="0">
                          <a:solidFill>
                            <a:schemeClr val="tx2">
                              <a:lumMod val="25000"/>
                            </a:schemeClr>
                          </a:solidFill>
                          <a:latin typeface="Century Gothic" panose="020B0502020202020204" pitchFamily="34" charset="0"/>
                          <a:ea typeface="Proxima Nova"/>
                          <a:cs typeface="Proxima Nova"/>
                          <a:sym typeface="Proxima Nova"/>
                        </a:rPr>
                        <a:t>OCT 19</a:t>
                      </a: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MX" sz="900" dirty="0">
                          <a:solidFill>
                            <a:schemeClr val="tx2">
                              <a:lumMod val="25000"/>
                            </a:schemeClr>
                          </a:solidFill>
                          <a:latin typeface="Century Gothic" panose="020B0502020202020204" pitchFamily="34" charset="0"/>
                          <a:ea typeface="Proxima Nova"/>
                          <a:cs typeface="Proxima Nova"/>
                          <a:sym typeface="Proxima Nova"/>
                        </a:rPr>
                        <a:t>NOV 19</a:t>
                      </a: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8"/>
                  </a:ext>
                </a:extLst>
              </a:tr>
              <a:tr h="204686">
                <a:tc gridSpan="2">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SDES</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s-MX"/>
                    </a:p>
                  </a:txBody>
                  <a:tcPr/>
                </a:tc>
                <a:tc>
                  <a:txBody>
                    <a:bodyPr/>
                    <a:lstStyle/>
                    <a:p>
                      <a:pPr marL="0" lvl="0" indent="0" algn="ctr" rtl="0">
                        <a:lnSpc>
                          <a:spcPct val="115000"/>
                        </a:lnSpc>
                        <a:spcBef>
                          <a:spcPts val="0"/>
                        </a:spcBef>
                        <a:spcAft>
                          <a:spcPts val="0"/>
                        </a:spcAft>
                        <a:buNone/>
                      </a:pPr>
                      <a:r>
                        <a:rPr lang="es" sz="900">
                          <a:solidFill>
                            <a:schemeClr val="tx2">
                              <a:lumMod val="25000"/>
                            </a:schemeClr>
                          </a:solidFill>
                          <a:latin typeface="Century Gothic" panose="020B0502020202020204" pitchFamily="34" charset="0"/>
                          <a:ea typeface="Proxima Nova"/>
                          <a:cs typeface="Proxima Nova"/>
                          <a:sym typeface="Proxima Nova"/>
                        </a:rPr>
                        <a:t>80</a:t>
                      </a:r>
                      <a:endParaRPr sz="90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ctr" rtl="0">
                        <a:lnSpc>
                          <a:spcPct val="115000"/>
                        </a:lnSpc>
                        <a:spcBef>
                          <a:spcPts val="0"/>
                        </a:spcBef>
                        <a:spcAft>
                          <a:spcPts val="0"/>
                        </a:spcAft>
                        <a:buNone/>
                      </a:pPr>
                      <a:r>
                        <a:rPr lang="es-MX" sz="900" dirty="0">
                          <a:solidFill>
                            <a:schemeClr val="tx2">
                              <a:lumMod val="25000"/>
                            </a:schemeClr>
                          </a:solidFill>
                          <a:latin typeface="Century Gothic" panose="020B0502020202020204" pitchFamily="34" charset="0"/>
                          <a:ea typeface="Proxima Nova"/>
                          <a:cs typeface="Proxima Nova"/>
                          <a:sym typeface="Proxima Nova"/>
                        </a:rPr>
                        <a:t>POR DEFINIR</a:t>
                      </a:r>
                      <a:endParaRPr lang="es-MX" sz="900" dirty="0">
                        <a:solidFill>
                          <a:schemeClr val="tx2">
                            <a:lumMod val="25000"/>
                          </a:schemeClr>
                        </a:solidFill>
                        <a:highlight>
                          <a:srgbClr val="FFF2CC"/>
                        </a:highlight>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indent="0" algn="ctr" rtl="0">
                        <a:lnSpc>
                          <a:spcPct val="115000"/>
                        </a:lnSpc>
                        <a:spcBef>
                          <a:spcPts val="0"/>
                        </a:spcBef>
                        <a:spcAft>
                          <a:spcPts val="0"/>
                        </a:spcAft>
                        <a:buNone/>
                      </a:pPr>
                      <a:r>
                        <a:rPr lang="es-MX" sz="900" dirty="0">
                          <a:solidFill>
                            <a:schemeClr val="tx2">
                              <a:lumMod val="25000"/>
                            </a:schemeClr>
                          </a:solidFill>
                          <a:latin typeface="Century Gothic" panose="020B0502020202020204" pitchFamily="34" charset="0"/>
                          <a:ea typeface="Proxima Nova"/>
                          <a:cs typeface="Proxima Nova"/>
                          <a:sym typeface="Proxima Nova"/>
                        </a:rPr>
                        <a:t>OCT 19</a:t>
                      </a:r>
                    </a:p>
                  </a:txBody>
                  <a:tcPr marL="23545" marR="23545" marT="15697" marB="15697"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indent="0" algn="ctr" rtl="0">
                        <a:lnSpc>
                          <a:spcPct val="115000"/>
                        </a:lnSpc>
                        <a:spcBef>
                          <a:spcPts val="0"/>
                        </a:spcBef>
                        <a:spcAft>
                          <a:spcPts val="0"/>
                        </a:spcAft>
                        <a:buNone/>
                      </a:pPr>
                      <a:r>
                        <a:rPr lang="es-MX" sz="900" dirty="0">
                          <a:solidFill>
                            <a:schemeClr val="tx2">
                              <a:lumMod val="25000"/>
                            </a:schemeClr>
                          </a:solidFill>
                          <a:latin typeface="Century Gothic" panose="020B0502020202020204" pitchFamily="34" charset="0"/>
                          <a:ea typeface="Proxima Nova"/>
                          <a:cs typeface="Proxima Nova"/>
                          <a:sym typeface="Proxima Nova"/>
                        </a:rPr>
                        <a:t>NOV 19</a:t>
                      </a:r>
                    </a:p>
                  </a:txBody>
                  <a:tcPr marL="23545" marR="23545" marT="15697" marB="15697"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9"/>
                  </a:ext>
                </a:extLst>
              </a:tr>
              <a:tr h="204686">
                <a:tc gridSpan="2">
                  <a:txBody>
                    <a:bodyPr/>
                    <a:lstStyle/>
                    <a:p>
                      <a:pPr marL="0" lvl="0" indent="0" algn="ctr" rtl="0">
                        <a:lnSpc>
                          <a:spcPct val="115000"/>
                        </a:lnSpc>
                        <a:spcBef>
                          <a:spcPts val="0"/>
                        </a:spcBef>
                        <a:spcAft>
                          <a:spcPts val="0"/>
                        </a:spcAft>
                        <a:buNone/>
                      </a:pPr>
                      <a:r>
                        <a:rPr lang="es" sz="900" b="1" dirty="0">
                          <a:solidFill>
                            <a:schemeClr val="tx2">
                              <a:lumMod val="25000"/>
                            </a:schemeClr>
                          </a:solidFill>
                          <a:latin typeface="Century Gothic" panose="020B0502020202020204" pitchFamily="34" charset="0"/>
                          <a:ea typeface="Proxima Nova"/>
                          <a:cs typeface="Proxima Nova"/>
                          <a:sym typeface="Proxima Nova"/>
                        </a:rPr>
                        <a:t>Total</a:t>
                      </a:r>
                      <a:endParaRPr sz="900" b="1"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pPr marL="0" lvl="0" indent="0" algn="ctr" rtl="0">
                        <a:lnSpc>
                          <a:spcPct val="115000"/>
                        </a:lnSpc>
                        <a:spcBef>
                          <a:spcPts val="0"/>
                        </a:spcBef>
                        <a:spcAft>
                          <a:spcPts val="0"/>
                        </a:spcAft>
                        <a:buNone/>
                      </a:pPr>
                      <a:endParaRPr sz="900" b="1"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lvl="0" indent="0" algn="ctr" rtl="0">
                        <a:lnSpc>
                          <a:spcPct val="115000"/>
                        </a:lnSpc>
                        <a:spcBef>
                          <a:spcPts val="0"/>
                        </a:spcBef>
                        <a:spcAft>
                          <a:spcPts val="0"/>
                        </a:spcAft>
                        <a:buNone/>
                      </a:pPr>
                      <a:r>
                        <a:rPr lang="es" sz="900" b="1" dirty="0">
                          <a:solidFill>
                            <a:schemeClr val="tx2">
                              <a:lumMod val="25000"/>
                            </a:schemeClr>
                          </a:solidFill>
                          <a:latin typeface="Century Gothic" panose="020B0502020202020204" pitchFamily="34" charset="0"/>
                          <a:ea typeface="Proxima Nova"/>
                          <a:cs typeface="Proxima Nova"/>
                          <a:sym typeface="Proxima Nova"/>
                        </a:rPr>
                        <a:t>245</a:t>
                      </a:r>
                      <a:endParaRPr sz="900" b="1"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3">
                  <a:txBody>
                    <a:bodyPr/>
                    <a:lstStyle/>
                    <a:p>
                      <a:pPr marL="0" lvl="0" indent="0" algn="ctr" rtl="0">
                        <a:lnSpc>
                          <a:spcPct val="115000"/>
                        </a:lnSpc>
                        <a:spcBef>
                          <a:spcPts val="0"/>
                        </a:spcBef>
                        <a:spcAft>
                          <a:spcPts val="0"/>
                        </a:spcAft>
                        <a:buNone/>
                      </a:pPr>
                      <a:endParaRPr sz="900" dirty="0">
                        <a:solidFill>
                          <a:schemeClr val="tx2">
                            <a:lumMod val="25000"/>
                          </a:schemeClr>
                        </a:solidFill>
                        <a:latin typeface="Century Gothic" panose="020B0502020202020204" pitchFamily="34" charset="0"/>
                        <a:ea typeface="Proxima Nova"/>
                        <a:cs typeface="Proxima Nova"/>
                        <a:sym typeface="Proxima Nova"/>
                      </a:endParaRPr>
                    </a:p>
                  </a:txBody>
                  <a:tcPr marL="23545" marR="23545" marT="15697" marB="1569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es-MX"/>
                    </a:p>
                  </a:txBody>
                  <a:tcPr/>
                </a:tc>
                <a:tc hMerge="1">
                  <a:txBody>
                    <a:bodyPr/>
                    <a:lstStyle/>
                    <a:p>
                      <a:endParaRPr lang="es-MX"/>
                    </a:p>
                  </a:txBody>
                  <a:tcPr/>
                </a:tc>
                <a:extLst>
                  <a:ext uri="{0D108BD9-81ED-4DB2-BD59-A6C34878D82A}">
                    <a16:rowId xmlns:a16="http://schemas.microsoft.com/office/drawing/2014/main" val="10010"/>
                  </a:ext>
                </a:extLst>
              </a:tr>
            </a:tbl>
          </a:graphicData>
        </a:graphic>
      </p:graphicFrame>
      <p:sp>
        <p:nvSpPr>
          <p:cNvPr id="25" name="Google Shape;389;p33"/>
          <p:cNvSpPr txBox="1"/>
          <p:nvPr/>
        </p:nvSpPr>
        <p:spPr>
          <a:xfrm>
            <a:off x="371725" y="419100"/>
            <a:ext cx="853230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3600" dirty="0">
                <a:solidFill>
                  <a:srgbClr val="EE675E"/>
                </a:solidFill>
                <a:latin typeface="Gotham Bold" panose="02000803030000020004" pitchFamily="2" charset="0"/>
                <a:ea typeface="Proxima Nova"/>
                <a:cs typeface="Proxima Nova"/>
                <a:sym typeface="Proxima Nova"/>
              </a:rPr>
              <a:t>Talleres </a:t>
            </a:r>
            <a:endParaRPr sz="3600" dirty="0">
              <a:solidFill>
                <a:srgbClr val="EE675E"/>
              </a:solidFill>
              <a:latin typeface="Gotham Bold" panose="02000803030000020004" pitchFamily="2" charset="0"/>
              <a:ea typeface="Proxima Nova"/>
              <a:cs typeface="Proxima Nova"/>
              <a:sym typeface="Proxima Nova"/>
            </a:endParaRPr>
          </a:p>
          <a:p>
            <a:pPr marL="0" marR="0" lvl="0" indent="0" algn="ctr" rtl="0">
              <a:lnSpc>
                <a:spcPct val="90000"/>
              </a:lnSpc>
              <a:spcBef>
                <a:spcPts val="0"/>
              </a:spcBef>
              <a:spcAft>
                <a:spcPts val="0"/>
              </a:spcAft>
              <a:buClr>
                <a:srgbClr val="000000"/>
              </a:buClr>
              <a:buSzPts val="4400"/>
              <a:buFont typeface="Arial"/>
              <a:buNone/>
            </a:pPr>
            <a:r>
              <a:rPr lang="es" sz="2400" dirty="0">
                <a:solidFill>
                  <a:srgbClr val="EE675E"/>
                </a:solidFill>
                <a:latin typeface="Gotham Bold" panose="02000803030000020004" pitchFamily="2" charset="0"/>
                <a:ea typeface="Proxima Nova"/>
                <a:cs typeface="Proxima Nova"/>
                <a:sym typeface="Proxima Nova"/>
              </a:rPr>
              <a:t>Segundo semestre 2019</a:t>
            </a:r>
            <a:endParaRPr sz="2400" dirty="0">
              <a:solidFill>
                <a:srgbClr val="EE675E"/>
              </a:solidFill>
              <a:latin typeface="Gotham Bold" panose="02000803030000020004" pitchFamily="2" charset="0"/>
              <a:ea typeface="Proxima Nova"/>
              <a:cs typeface="Proxima Nova"/>
              <a:sym typeface="Proxima Nova"/>
            </a:endParaRPr>
          </a:p>
        </p:txBody>
      </p:sp>
    </p:spTree>
    <p:extLst>
      <p:ext uri="{BB962C8B-B14F-4D97-AF65-F5344CB8AC3E}">
        <p14:creationId xmlns:p14="http://schemas.microsoft.com/office/powerpoint/2010/main" val="29295428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grpSp>
        <p:nvGrpSpPr>
          <p:cNvPr id="4" name="Grupo 3"/>
          <p:cNvGrpSpPr/>
          <p:nvPr/>
        </p:nvGrpSpPr>
        <p:grpSpPr>
          <a:xfrm>
            <a:off x="754383" y="1635926"/>
            <a:ext cx="7635234" cy="2831769"/>
            <a:chOff x="228606" y="436667"/>
            <a:chExt cx="9875204" cy="3662533"/>
          </a:xfrm>
        </p:grpSpPr>
        <p:pic>
          <p:nvPicPr>
            <p:cNvPr id="413" name="Google Shape;413;p36"/>
            <p:cNvPicPr preferRelativeResize="0"/>
            <p:nvPr/>
          </p:nvPicPr>
          <p:blipFill>
            <a:blip r:embed="rId3">
              <a:alphaModFix/>
            </a:blip>
            <a:stretch>
              <a:fillRect/>
            </a:stretch>
          </p:blipFill>
          <p:spPr>
            <a:xfrm>
              <a:off x="5220443" y="436667"/>
              <a:ext cx="4883367" cy="3662533"/>
            </a:xfrm>
            <a:prstGeom prst="rect">
              <a:avLst/>
            </a:prstGeom>
            <a:noFill/>
            <a:ln>
              <a:noFill/>
            </a:ln>
          </p:spPr>
        </p:pic>
        <p:pic>
          <p:nvPicPr>
            <p:cNvPr id="414" name="Google Shape;414;p36"/>
            <p:cNvPicPr preferRelativeResize="0"/>
            <p:nvPr/>
          </p:nvPicPr>
          <p:blipFill>
            <a:blip r:embed="rId4">
              <a:alphaModFix/>
            </a:blip>
            <a:stretch>
              <a:fillRect/>
            </a:stretch>
          </p:blipFill>
          <p:spPr>
            <a:xfrm>
              <a:off x="228606" y="436667"/>
              <a:ext cx="4883427" cy="3662533"/>
            </a:xfrm>
            <a:prstGeom prst="rect">
              <a:avLst/>
            </a:prstGeom>
            <a:noFill/>
            <a:ln>
              <a:noFill/>
            </a:ln>
          </p:spPr>
        </p:pic>
      </p:grpSp>
      <p:sp>
        <p:nvSpPr>
          <p:cNvPr id="5" name="Google Shape;540;p41"/>
          <p:cNvSpPr txBox="1"/>
          <p:nvPr/>
        </p:nvSpPr>
        <p:spPr>
          <a:xfrm>
            <a:off x="0" y="324660"/>
            <a:ext cx="9144001" cy="1931211"/>
          </a:xfrm>
          <a:prstGeom prst="rect">
            <a:avLst/>
          </a:prstGeom>
          <a:noFill/>
          <a:ln>
            <a:noFill/>
          </a:ln>
        </p:spPr>
        <p:txBody>
          <a:bodyPr spcFirstLastPara="1" wrap="square" lIns="91425" tIns="45700" rIns="91425" bIns="45700" anchor="t" anchorCtr="0">
            <a:noAutofit/>
          </a:bodyPr>
          <a:lstStyle/>
          <a:p>
            <a:pPr lvl="0" algn="ctr">
              <a:lnSpc>
                <a:spcPct val="90000"/>
              </a:lnSpc>
              <a:buSzPts val="4400"/>
            </a:pPr>
            <a:endParaRPr lang="es-MX" sz="2400" b="1" dirty="0">
              <a:solidFill>
                <a:srgbClr val="EE675E"/>
              </a:solidFill>
              <a:latin typeface="Gotham Bold" panose="02000803030000020004" pitchFamily="2" charset="0"/>
              <a:ea typeface="Proxima Nova"/>
              <a:cs typeface="Proxima Nova"/>
              <a:sym typeface="Proxima Nova"/>
            </a:endParaRPr>
          </a:p>
          <a:p>
            <a:pPr lvl="0" algn="ctr">
              <a:lnSpc>
                <a:spcPct val="90000"/>
              </a:lnSpc>
              <a:buSzPts val="4400"/>
            </a:pPr>
            <a:r>
              <a:rPr lang="es-MX" sz="2400" b="1" dirty="0">
                <a:solidFill>
                  <a:srgbClr val="EE675E"/>
                </a:solidFill>
                <a:latin typeface="Gotham Bold" panose="02000803030000020004" pitchFamily="2" charset="0"/>
                <a:ea typeface="Proxima Nova"/>
                <a:cs typeface="Proxima Nova"/>
                <a:sym typeface="Proxima Nova"/>
              </a:rPr>
              <a:t>Entrega de certificados en TIC’S básicas</a:t>
            </a:r>
          </a:p>
          <a:p>
            <a:pPr lvl="0" algn="ctr">
              <a:lnSpc>
                <a:spcPct val="90000"/>
              </a:lnSpc>
              <a:buSzPts val="4400"/>
            </a:pPr>
            <a:r>
              <a:rPr lang="es-MX" sz="2400" b="1" dirty="0">
                <a:solidFill>
                  <a:srgbClr val="EE675E"/>
                </a:solidFill>
                <a:latin typeface="Gotham Bold" panose="02000803030000020004" pitchFamily="2" charset="0"/>
                <a:ea typeface="Proxima Nova"/>
                <a:cs typeface="Proxima Nova"/>
                <a:sym typeface="Proxima Nova"/>
              </a:rPr>
              <a:t>(SABES, Universidad De La Salle)</a:t>
            </a:r>
          </a:p>
          <a:p>
            <a:pPr lvl="0" algn="ctr">
              <a:lnSpc>
                <a:spcPct val="90000"/>
              </a:lnSpc>
              <a:buSzPts val="4400"/>
            </a:pPr>
            <a:endParaRPr lang="es-MX" sz="2400" b="1" dirty="0">
              <a:solidFill>
                <a:srgbClr val="EE675E"/>
              </a:solidFill>
              <a:latin typeface="Gotham Bold" panose="02000803030000020004" pitchFamily="2" charset="0"/>
              <a:ea typeface="Proxima Nova"/>
              <a:cs typeface="Proxima Nova"/>
              <a:sym typeface="Proxima Nova"/>
            </a:endParaRPr>
          </a:p>
          <a:p>
            <a:pPr marL="0" marR="0" lvl="0" indent="0" algn="ctr" rtl="0">
              <a:lnSpc>
                <a:spcPct val="90000"/>
              </a:lnSpc>
              <a:spcBef>
                <a:spcPts val="0"/>
              </a:spcBef>
              <a:spcAft>
                <a:spcPts val="0"/>
              </a:spcAft>
              <a:buClr>
                <a:srgbClr val="000000"/>
              </a:buClr>
              <a:buSzPts val="4400"/>
              <a:buFont typeface="Arial"/>
              <a:buNone/>
            </a:pPr>
            <a:endParaRPr lang="es-MX" sz="2400" dirty="0">
              <a:solidFill>
                <a:srgbClr val="EE675E"/>
              </a:solidFill>
              <a:latin typeface="Gotham" panose="02000604030000020004" pitchFamily="50" charset="0"/>
              <a:ea typeface="Proxima Nova"/>
              <a:cs typeface="Proxima Nova"/>
              <a:sym typeface="Proxima Nova"/>
            </a:endParaRPr>
          </a:p>
          <a:p>
            <a:pPr marL="0" marR="0" lvl="0" indent="0" algn="ctr" rtl="0">
              <a:lnSpc>
                <a:spcPct val="90000"/>
              </a:lnSpc>
              <a:spcBef>
                <a:spcPts val="0"/>
              </a:spcBef>
              <a:spcAft>
                <a:spcPts val="0"/>
              </a:spcAft>
              <a:buClr>
                <a:srgbClr val="000000"/>
              </a:buClr>
              <a:buSzPts val="4400"/>
              <a:buFont typeface="Arial"/>
              <a:buNone/>
            </a:pPr>
            <a:endParaRPr sz="2400" dirty="0">
              <a:solidFill>
                <a:srgbClr val="EE675E"/>
              </a:solidFill>
              <a:latin typeface="Gotham" panose="02000604030000020004" pitchFamily="50" charset="0"/>
              <a:ea typeface="Proxima Nova"/>
              <a:cs typeface="Proxima Nova"/>
              <a:sym typeface="Proxima Nova"/>
            </a:endParaRPr>
          </a:p>
        </p:txBody>
      </p:sp>
    </p:spTree>
    <p:extLst>
      <p:ext uri="{BB962C8B-B14F-4D97-AF65-F5344CB8AC3E}">
        <p14:creationId xmlns:p14="http://schemas.microsoft.com/office/powerpoint/2010/main" val="3948759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0827" y="600506"/>
            <a:ext cx="2342341" cy="2328440"/>
          </a:xfrm>
          <a:prstGeom prst="rect">
            <a:avLst/>
          </a:prstGeom>
        </p:spPr>
      </p:pic>
      <p:pic>
        <p:nvPicPr>
          <p:cNvPr id="3" name="Imagen 2"/>
          <p:cNvPicPr>
            <a:picLocks noChangeAspect="1"/>
          </p:cNvPicPr>
          <p:nvPr/>
        </p:nvPicPr>
        <p:blipFill rotWithShape="1">
          <a:blip r:embed="rId3">
            <a:extLst>
              <a:ext uri="{28A0092B-C50C-407E-A947-70E740481C1C}">
                <a14:useLocalDpi xmlns:a14="http://schemas.microsoft.com/office/drawing/2010/main" val="0"/>
              </a:ext>
            </a:extLst>
          </a:blip>
          <a:srcRect l="10979" t="26079" r="11541" b="8076"/>
          <a:stretch/>
        </p:blipFill>
        <p:spPr>
          <a:xfrm>
            <a:off x="3398519" y="2926080"/>
            <a:ext cx="2344649" cy="1494402"/>
          </a:xfrm>
          <a:prstGeom prst="rect">
            <a:avLst/>
          </a:prstGeom>
        </p:spPr>
      </p:pic>
      <p:pic>
        <p:nvPicPr>
          <p:cNvPr id="4" name="Imagen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43170" y="600521"/>
            <a:ext cx="2566406" cy="1924804"/>
          </a:xfrm>
          <a:prstGeom prst="rect">
            <a:avLst/>
          </a:prstGeom>
        </p:spPr>
      </p:pic>
      <p:pic>
        <p:nvPicPr>
          <p:cNvPr id="5" name="Imagen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2114" y="601232"/>
            <a:ext cx="2566405" cy="1924804"/>
          </a:xfrm>
          <a:prstGeom prst="rect">
            <a:avLst/>
          </a:prstGeom>
        </p:spPr>
      </p:pic>
      <p:pic>
        <p:nvPicPr>
          <p:cNvPr id="6" name="Imagen 5"/>
          <p:cNvPicPr>
            <a:picLocks noChangeAspect="1"/>
          </p:cNvPicPr>
          <p:nvPr/>
        </p:nvPicPr>
        <p:blipFill rotWithShape="1">
          <a:blip r:embed="rId6">
            <a:extLst>
              <a:ext uri="{28A0092B-C50C-407E-A947-70E740481C1C}">
                <a14:useLocalDpi xmlns:a14="http://schemas.microsoft.com/office/drawing/2010/main" val="0"/>
              </a:ext>
            </a:extLst>
          </a:blip>
          <a:srcRect l="11082" r="12856"/>
          <a:stretch/>
        </p:blipFill>
        <p:spPr>
          <a:xfrm>
            <a:off x="5743167" y="2525324"/>
            <a:ext cx="2562633" cy="1895157"/>
          </a:xfrm>
          <a:prstGeom prst="rect">
            <a:avLst/>
          </a:prstGeom>
        </p:spPr>
      </p:pic>
      <p:pic>
        <p:nvPicPr>
          <p:cNvPr id="7" name="Imagen 6"/>
          <p:cNvPicPr>
            <a:picLocks noChangeAspect="1"/>
          </p:cNvPicPr>
          <p:nvPr/>
        </p:nvPicPr>
        <p:blipFill rotWithShape="1">
          <a:blip r:embed="rId7">
            <a:extLst>
              <a:ext uri="{28A0092B-C50C-407E-A947-70E740481C1C}">
                <a14:useLocalDpi xmlns:a14="http://schemas.microsoft.com/office/drawing/2010/main" val="0"/>
              </a:ext>
            </a:extLst>
          </a:blip>
          <a:srcRect t="1630"/>
          <a:stretch/>
        </p:blipFill>
        <p:spPr>
          <a:xfrm>
            <a:off x="832114" y="2529839"/>
            <a:ext cx="2562629" cy="1890641"/>
          </a:xfrm>
          <a:prstGeom prst="rect">
            <a:avLst/>
          </a:prstGeom>
        </p:spPr>
      </p:pic>
    </p:spTree>
    <p:extLst>
      <p:ext uri="{BB962C8B-B14F-4D97-AF65-F5344CB8AC3E}">
        <p14:creationId xmlns:p14="http://schemas.microsoft.com/office/powerpoint/2010/main" val="3448291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34" name="Google Shape;234;p3"/>
          <p:cNvPicPr preferRelativeResize="0"/>
          <p:nvPr/>
        </p:nvPicPr>
        <p:blipFill rotWithShape="1">
          <a:blip r:embed="rId3">
            <a:alphaModFix/>
          </a:blip>
          <a:srcRect/>
          <a:stretch/>
        </p:blipFill>
        <p:spPr>
          <a:xfrm>
            <a:off x="1627481" y="919190"/>
            <a:ext cx="5889038" cy="3926036"/>
          </a:xfrm>
          <a:prstGeom prst="rect">
            <a:avLst/>
          </a:prstGeom>
          <a:noFill/>
          <a:ln>
            <a:noFill/>
          </a:ln>
        </p:spPr>
      </p:pic>
      <p:sp>
        <p:nvSpPr>
          <p:cNvPr id="235" name="Google Shape;235;p3"/>
          <p:cNvSpPr txBox="1"/>
          <p:nvPr/>
        </p:nvSpPr>
        <p:spPr>
          <a:xfrm>
            <a:off x="1627481" y="254531"/>
            <a:ext cx="5889038" cy="66465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MX" sz="3200" b="0" i="0" u="none" strike="noStrike" cap="none">
                <a:solidFill>
                  <a:srgbClr val="53585F"/>
                </a:solidFill>
                <a:latin typeface="Arial"/>
                <a:ea typeface="Arial"/>
                <a:cs typeface="Arial"/>
                <a:sym typeface="Arial"/>
              </a:rPr>
              <a:t>Equipo</a:t>
            </a:r>
            <a:r>
              <a:rPr lang="es-MX" sz="3200" b="1" i="0" u="none" strike="noStrike" cap="none">
                <a:solidFill>
                  <a:srgbClr val="53585F"/>
                </a:solidFill>
                <a:latin typeface="Arial"/>
                <a:ea typeface="Arial"/>
                <a:cs typeface="Arial"/>
                <a:sym typeface="Arial"/>
              </a:rPr>
              <a:t> LAB León</a:t>
            </a:r>
            <a:endParaRPr sz="3200" b="1" i="0" u="none" strike="noStrike" cap="none">
              <a:solidFill>
                <a:srgbClr val="53585F"/>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grpSp>
        <p:nvGrpSpPr>
          <p:cNvPr id="5" name="Grupo 4"/>
          <p:cNvGrpSpPr/>
          <p:nvPr/>
        </p:nvGrpSpPr>
        <p:grpSpPr>
          <a:xfrm>
            <a:off x="834425" y="601231"/>
            <a:ext cx="7475150" cy="3849599"/>
            <a:chOff x="850954" y="-955514"/>
            <a:chExt cx="8775698" cy="4519363"/>
          </a:xfrm>
        </p:grpSpPr>
        <p:pic>
          <p:nvPicPr>
            <p:cNvPr id="398" name="Google Shape;398;p34"/>
            <p:cNvPicPr preferRelativeResize="0"/>
            <p:nvPr/>
          </p:nvPicPr>
          <p:blipFill>
            <a:blip r:embed="rId3">
              <a:alphaModFix/>
            </a:blip>
            <a:stretch>
              <a:fillRect/>
            </a:stretch>
          </p:blipFill>
          <p:spPr>
            <a:xfrm>
              <a:off x="850954" y="-955514"/>
              <a:ext cx="3012915" cy="2259687"/>
            </a:xfrm>
            <a:prstGeom prst="rect">
              <a:avLst/>
            </a:prstGeom>
            <a:noFill/>
            <a:ln>
              <a:noFill/>
            </a:ln>
          </p:spPr>
        </p:pic>
        <p:pic>
          <p:nvPicPr>
            <p:cNvPr id="399" name="Google Shape;399;p34"/>
            <p:cNvPicPr preferRelativeResize="0"/>
            <p:nvPr/>
          </p:nvPicPr>
          <p:blipFill>
            <a:blip r:embed="rId4">
              <a:alphaModFix/>
            </a:blip>
            <a:stretch>
              <a:fillRect/>
            </a:stretch>
          </p:blipFill>
          <p:spPr>
            <a:xfrm>
              <a:off x="6613737" y="-955514"/>
              <a:ext cx="3012915" cy="2259687"/>
            </a:xfrm>
            <a:prstGeom prst="rect">
              <a:avLst/>
            </a:prstGeom>
            <a:noFill/>
            <a:ln>
              <a:noFill/>
            </a:ln>
          </p:spPr>
        </p:pic>
        <p:pic>
          <p:nvPicPr>
            <p:cNvPr id="400" name="Google Shape;400;p34"/>
            <p:cNvPicPr preferRelativeResize="0"/>
            <p:nvPr/>
          </p:nvPicPr>
          <p:blipFill>
            <a:blip r:embed="rId5">
              <a:alphaModFix/>
            </a:blip>
            <a:stretch>
              <a:fillRect/>
            </a:stretch>
          </p:blipFill>
          <p:spPr>
            <a:xfrm>
              <a:off x="850954" y="1304173"/>
              <a:ext cx="3012915" cy="2220922"/>
            </a:xfrm>
            <a:prstGeom prst="rect">
              <a:avLst/>
            </a:prstGeom>
            <a:noFill/>
            <a:ln>
              <a:noFill/>
            </a:ln>
          </p:spPr>
        </p:pic>
        <p:pic>
          <p:nvPicPr>
            <p:cNvPr id="8" name="Google Shape;405;p35"/>
            <p:cNvPicPr preferRelativeResize="0"/>
            <p:nvPr/>
          </p:nvPicPr>
          <p:blipFill>
            <a:blip r:embed="rId6">
              <a:alphaModFix/>
            </a:blip>
            <a:stretch>
              <a:fillRect/>
            </a:stretch>
          </p:blipFill>
          <p:spPr>
            <a:xfrm>
              <a:off x="6613737" y="1304173"/>
              <a:ext cx="3012915" cy="2259676"/>
            </a:xfrm>
            <a:prstGeom prst="rect">
              <a:avLst/>
            </a:prstGeom>
            <a:noFill/>
            <a:ln>
              <a:noFill/>
            </a:ln>
          </p:spPr>
        </p:pic>
        <p:pic>
          <p:nvPicPr>
            <p:cNvPr id="9" name="Google Shape;406;p35"/>
            <p:cNvPicPr preferRelativeResize="0"/>
            <p:nvPr/>
          </p:nvPicPr>
          <p:blipFill rotWithShape="1">
            <a:blip r:embed="rId7">
              <a:alphaModFix/>
            </a:blip>
            <a:srcRect b="20225"/>
            <a:stretch/>
          </p:blipFill>
          <p:spPr>
            <a:xfrm>
              <a:off x="3863867" y="599305"/>
              <a:ext cx="2749868" cy="2924944"/>
            </a:xfrm>
            <a:prstGeom prst="rect">
              <a:avLst/>
            </a:prstGeom>
            <a:noFill/>
            <a:ln>
              <a:noFill/>
            </a:ln>
          </p:spPr>
        </p:pic>
        <p:pic>
          <p:nvPicPr>
            <p:cNvPr id="10" name="Google Shape;407;p35"/>
            <p:cNvPicPr preferRelativeResize="0"/>
            <p:nvPr/>
          </p:nvPicPr>
          <p:blipFill>
            <a:blip r:embed="rId8">
              <a:alphaModFix/>
            </a:blip>
            <a:stretch>
              <a:fillRect/>
            </a:stretch>
          </p:blipFill>
          <p:spPr>
            <a:xfrm>
              <a:off x="3863869" y="-955504"/>
              <a:ext cx="2749867" cy="2732687"/>
            </a:xfrm>
            <a:prstGeom prst="rect">
              <a:avLst/>
            </a:prstGeom>
            <a:noFill/>
            <a:ln>
              <a:noFill/>
            </a:ln>
          </p:spPr>
        </p:pic>
      </p:grpSp>
    </p:spTree>
    <p:extLst>
      <p:ext uri="{BB962C8B-B14F-4D97-AF65-F5344CB8AC3E}">
        <p14:creationId xmlns:p14="http://schemas.microsoft.com/office/powerpoint/2010/main" val="17775756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grpSp>
        <p:nvGrpSpPr>
          <p:cNvPr id="5" name="Grupo 4"/>
          <p:cNvGrpSpPr/>
          <p:nvPr/>
        </p:nvGrpSpPr>
        <p:grpSpPr>
          <a:xfrm>
            <a:off x="6747697" y="162692"/>
            <a:ext cx="2038163" cy="2929339"/>
            <a:chOff x="6735920" y="135001"/>
            <a:chExt cx="2148344" cy="3087696"/>
          </a:xfrm>
        </p:grpSpPr>
        <p:pic>
          <p:nvPicPr>
            <p:cNvPr id="451" name="Google Shape;451;p38"/>
            <p:cNvPicPr preferRelativeResize="0"/>
            <p:nvPr/>
          </p:nvPicPr>
          <p:blipFill>
            <a:blip r:embed="rId3">
              <a:alphaModFix/>
            </a:blip>
            <a:stretch>
              <a:fillRect/>
            </a:stretch>
          </p:blipFill>
          <p:spPr>
            <a:xfrm>
              <a:off x="6735920" y="135001"/>
              <a:ext cx="2132005" cy="1463550"/>
            </a:xfrm>
            <a:prstGeom prst="rect">
              <a:avLst/>
            </a:prstGeom>
            <a:noFill/>
            <a:ln>
              <a:noFill/>
            </a:ln>
          </p:spPr>
        </p:pic>
        <p:pic>
          <p:nvPicPr>
            <p:cNvPr id="455" name="Google Shape;455;p38"/>
            <p:cNvPicPr preferRelativeResize="0"/>
            <p:nvPr/>
          </p:nvPicPr>
          <p:blipFill>
            <a:blip r:embed="rId4">
              <a:alphaModFix/>
            </a:blip>
            <a:stretch>
              <a:fillRect/>
            </a:stretch>
          </p:blipFill>
          <p:spPr>
            <a:xfrm>
              <a:off x="6752260" y="1646338"/>
              <a:ext cx="2132004" cy="1576359"/>
            </a:xfrm>
            <a:prstGeom prst="rect">
              <a:avLst/>
            </a:prstGeom>
            <a:noFill/>
            <a:ln>
              <a:noFill/>
            </a:ln>
          </p:spPr>
        </p:pic>
      </p:grpSp>
      <p:sp>
        <p:nvSpPr>
          <p:cNvPr id="447" name="Google Shape;447;p38"/>
          <p:cNvSpPr txBox="1"/>
          <p:nvPr/>
        </p:nvSpPr>
        <p:spPr>
          <a:xfrm>
            <a:off x="443662" y="864158"/>
            <a:ext cx="3549437" cy="1692443"/>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000000"/>
              </a:buClr>
              <a:buSzPts val="4400"/>
              <a:buFont typeface="Arial"/>
              <a:buNone/>
            </a:pPr>
            <a:r>
              <a:rPr lang="es" sz="2400" b="1" dirty="0">
                <a:solidFill>
                  <a:srgbClr val="EE675E"/>
                </a:solidFill>
                <a:latin typeface="Gotham Bold" panose="02000803030000020004" pitchFamily="2" charset="0"/>
                <a:ea typeface="Proxima Nova"/>
                <a:cs typeface="Proxima Nova"/>
                <a:sym typeface="Proxima Nova"/>
              </a:rPr>
              <a:t>Modelo de Datos Abiertos</a:t>
            </a:r>
          </a:p>
          <a:p>
            <a:pPr marL="0" marR="0" lvl="0" indent="0" rtl="0">
              <a:lnSpc>
                <a:spcPct val="90000"/>
              </a:lnSpc>
              <a:spcBef>
                <a:spcPts val="0"/>
              </a:spcBef>
              <a:spcAft>
                <a:spcPts val="0"/>
              </a:spcAft>
              <a:buClr>
                <a:srgbClr val="000000"/>
              </a:buClr>
              <a:buSzPts val="4400"/>
              <a:buFont typeface="Arial"/>
              <a:buNone/>
            </a:pPr>
            <a:r>
              <a:rPr lang="es" sz="2000" dirty="0">
                <a:solidFill>
                  <a:srgbClr val="EE675E"/>
                </a:solidFill>
                <a:latin typeface="Gotham" panose="02000504050000020004" pitchFamily="2" charset="0"/>
                <a:ea typeface="Proxima Nova"/>
                <a:cs typeface="Proxima Nova"/>
                <a:sym typeface="Proxima Nova"/>
              </a:rPr>
              <a:t>Secretariado Técnico Local de Gobierno Abierto</a:t>
            </a:r>
            <a:endParaRPr sz="2000" dirty="0">
              <a:solidFill>
                <a:srgbClr val="EE675E"/>
              </a:solidFill>
              <a:latin typeface="Gotham" panose="02000504050000020004" pitchFamily="2" charset="0"/>
              <a:ea typeface="Proxima Nova"/>
              <a:cs typeface="Proxima Nova"/>
              <a:sym typeface="Proxima Nova"/>
            </a:endParaRPr>
          </a:p>
        </p:txBody>
      </p:sp>
      <p:pic>
        <p:nvPicPr>
          <p:cNvPr id="452" name="Google Shape;452;p38"/>
          <p:cNvPicPr preferRelativeResize="0"/>
          <p:nvPr/>
        </p:nvPicPr>
        <p:blipFill rotWithShape="1">
          <a:blip r:embed="rId5">
            <a:alphaModFix/>
          </a:blip>
          <a:srcRect r="39957"/>
          <a:stretch/>
        </p:blipFill>
        <p:spPr>
          <a:xfrm>
            <a:off x="6673921" y="3222698"/>
            <a:ext cx="2340539" cy="1512290"/>
          </a:xfrm>
          <a:prstGeom prst="rect">
            <a:avLst/>
          </a:prstGeom>
          <a:noFill/>
          <a:ln>
            <a:noFill/>
          </a:ln>
        </p:spPr>
      </p:pic>
      <p:grpSp>
        <p:nvGrpSpPr>
          <p:cNvPr id="4" name="Grupo 3"/>
          <p:cNvGrpSpPr/>
          <p:nvPr/>
        </p:nvGrpSpPr>
        <p:grpSpPr>
          <a:xfrm>
            <a:off x="4554227" y="171449"/>
            <a:ext cx="2214373" cy="4563539"/>
            <a:chOff x="4291547" y="-677867"/>
            <a:chExt cx="2608001" cy="5374756"/>
          </a:xfrm>
        </p:grpSpPr>
        <p:pic>
          <p:nvPicPr>
            <p:cNvPr id="449" name="Google Shape;449;p38"/>
            <p:cNvPicPr preferRelativeResize="0"/>
            <p:nvPr/>
          </p:nvPicPr>
          <p:blipFill>
            <a:blip r:embed="rId6">
              <a:alphaModFix/>
            </a:blip>
            <a:stretch>
              <a:fillRect/>
            </a:stretch>
          </p:blipFill>
          <p:spPr>
            <a:xfrm>
              <a:off x="4291547" y="1134625"/>
              <a:ext cx="2608000" cy="1781149"/>
            </a:xfrm>
            <a:prstGeom prst="rect">
              <a:avLst/>
            </a:prstGeom>
            <a:noFill/>
            <a:ln>
              <a:noFill/>
            </a:ln>
          </p:spPr>
        </p:pic>
        <p:pic>
          <p:nvPicPr>
            <p:cNvPr id="450" name="Google Shape;450;p38"/>
            <p:cNvPicPr preferRelativeResize="0"/>
            <p:nvPr/>
          </p:nvPicPr>
          <p:blipFill>
            <a:blip r:embed="rId7">
              <a:alphaModFix/>
            </a:blip>
            <a:stretch>
              <a:fillRect/>
            </a:stretch>
          </p:blipFill>
          <p:spPr>
            <a:xfrm>
              <a:off x="4291547" y="2915774"/>
              <a:ext cx="2608000" cy="1781115"/>
            </a:xfrm>
            <a:prstGeom prst="rect">
              <a:avLst/>
            </a:prstGeom>
            <a:noFill/>
            <a:ln>
              <a:noFill/>
            </a:ln>
          </p:spPr>
        </p:pic>
        <p:pic>
          <p:nvPicPr>
            <p:cNvPr id="454" name="Google Shape;454;p38"/>
            <p:cNvPicPr preferRelativeResize="0"/>
            <p:nvPr/>
          </p:nvPicPr>
          <p:blipFill rotWithShape="1">
            <a:blip r:embed="rId8">
              <a:alphaModFix/>
            </a:blip>
            <a:srcRect/>
            <a:stretch/>
          </p:blipFill>
          <p:spPr>
            <a:xfrm>
              <a:off x="4297180" y="-677867"/>
              <a:ext cx="2602368" cy="1812492"/>
            </a:xfrm>
            <a:prstGeom prst="rect">
              <a:avLst/>
            </a:prstGeom>
            <a:noFill/>
            <a:ln>
              <a:noFill/>
            </a:ln>
          </p:spPr>
        </p:pic>
      </p:grpSp>
      <p:sp>
        <p:nvSpPr>
          <p:cNvPr id="34" name="Google Shape;447;p38"/>
          <p:cNvSpPr txBox="1"/>
          <p:nvPr/>
        </p:nvSpPr>
        <p:spPr>
          <a:xfrm>
            <a:off x="650176" y="2389454"/>
            <a:ext cx="3266504" cy="1643808"/>
          </a:xfrm>
          <a:prstGeom prst="rect">
            <a:avLst/>
          </a:prstGeom>
          <a:noFill/>
          <a:ln>
            <a:noFill/>
          </a:ln>
        </p:spPr>
        <p:txBody>
          <a:bodyPr spcFirstLastPara="1" wrap="square" lIns="91425" tIns="45700" rIns="91425" bIns="45700" anchor="t" anchorCtr="0">
            <a:noAutofit/>
          </a:bodyPr>
          <a:lstStyle/>
          <a:p>
            <a:pPr>
              <a:lnSpc>
                <a:spcPct val="90000"/>
              </a:lnSpc>
              <a:buSzPts val="4400"/>
            </a:pPr>
            <a:r>
              <a:rPr lang="es-MX" b="1" dirty="0">
                <a:solidFill>
                  <a:srgbClr val="53585F"/>
                </a:solidFill>
                <a:latin typeface="Gotham Bold" panose="02000803030000020004" pitchFamily="2" charset="0"/>
                <a:ea typeface="Proxima Nova"/>
                <a:cs typeface="Proxima Nova"/>
                <a:sym typeface="Proxima Nova"/>
              </a:rPr>
              <a:t>- Firma del Plan de Acción Local de Gobierno Abierto entre 7 organismos del estado de Guanajuato.</a:t>
            </a:r>
          </a:p>
          <a:p>
            <a:pPr marL="0" marR="0" lvl="0" indent="0" rtl="0">
              <a:lnSpc>
                <a:spcPct val="90000"/>
              </a:lnSpc>
              <a:spcBef>
                <a:spcPts val="0"/>
              </a:spcBef>
              <a:spcAft>
                <a:spcPts val="0"/>
              </a:spcAft>
              <a:buClr>
                <a:srgbClr val="000000"/>
              </a:buClr>
              <a:buSzPts val="4400"/>
              <a:buFont typeface="Arial"/>
              <a:buNone/>
            </a:pPr>
            <a:endParaRPr lang="es-MX" b="1" dirty="0">
              <a:solidFill>
                <a:srgbClr val="53585F"/>
              </a:solidFill>
              <a:latin typeface="Gotham Bold" panose="02000803030000020004" pitchFamily="2" charset="0"/>
              <a:ea typeface="Proxima Nova"/>
              <a:cs typeface="Proxima Nova"/>
              <a:sym typeface="Proxima Nova"/>
            </a:endParaRPr>
          </a:p>
          <a:p>
            <a:pPr marL="0" marR="0" lvl="0" indent="0" rtl="0">
              <a:lnSpc>
                <a:spcPct val="90000"/>
              </a:lnSpc>
              <a:spcBef>
                <a:spcPts val="0"/>
              </a:spcBef>
              <a:spcAft>
                <a:spcPts val="0"/>
              </a:spcAft>
              <a:buClr>
                <a:srgbClr val="000000"/>
              </a:buClr>
              <a:buSzPts val="4400"/>
              <a:buFont typeface="Arial"/>
              <a:buNone/>
            </a:pPr>
            <a:r>
              <a:rPr lang="es-MX" b="1" dirty="0">
                <a:solidFill>
                  <a:srgbClr val="53585F"/>
                </a:solidFill>
                <a:latin typeface="Gotham Bold" panose="02000803030000020004" pitchFamily="2" charset="0"/>
                <a:ea typeface="Proxima Nova"/>
                <a:cs typeface="Proxima Nova"/>
                <a:sym typeface="Proxima Nova"/>
              </a:rPr>
              <a:t>- Datos Abiertos</a:t>
            </a:r>
          </a:p>
          <a:p>
            <a:pPr marL="0" marR="0" lvl="0" indent="0" rtl="0">
              <a:lnSpc>
                <a:spcPct val="90000"/>
              </a:lnSpc>
              <a:spcBef>
                <a:spcPts val="0"/>
              </a:spcBef>
              <a:spcAft>
                <a:spcPts val="0"/>
              </a:spcAft>
              <a:buClr>
                <a:srgbClr val="000000"/>
              </a:buClr>
              <a:buSzPts val="4400"/>
              <a:buFont typeface="Arial"/>
              <a:buNone/>
            </a:pPr>
            <a:r>
              <a:rPr lang="es-MX" sz="1100" dirty="0">
                <a:solidFill>
                  <a:srgbClr val="53585F"/>
                </a:solidFill>
                <a:latin typeface="Gotham" panose="02000604030000020004" pitchFamily="50" charset="0"/>
                <a:ea typeface="Proxima Nova"/>
                <a:cs typeface="Proxima Nova"/>
                <a:sym typeface="Proxima Nova"/>
              </a:rPr>
              <a:t>5 bases de Datos Abiertos: Innovación, Contraloría, Desarrollo Social, Gestión Ambiental y Parque Metropolitano.</a:t>
            </a:r>
          </a:p>
          <a:p>
            <a:pPr marL="0" marR="0" lvl="0" indent="0" rtl="0">
              <a:lnSpc>
                <a:spcPct val="90000"/>
              </a:lnSpc>
              <a:spcBef>
                <a:spcPts val="0"/>
              </a:spcBef>
              <a:spcAft>
                <a:spcPts val="0"/>
              </a:spcAft>
              <a:buClr>
                <a:srgbClr val="000000"/>
              </a:buClr>
              <a:buSzPts val="4400"/>
              <a:buFont typeface="Arial"/>
              <a:buNone/>
            </a:pPr>
            <a:endParaRPr lang="es-MX" sz="1100" dirty="0">
              <a:solidFill>
                <a:srgbClr val="53585F"/>
              </a:solidFill>
              <a:latin typeface="Gotham" panose="02000604030000020004" pitchFamily="50" charset="0"/>
              <a:ea typeface="Proxima Nova"/>
              <a:cs typeface="Proxima Nova"/>
              <a:sym typeface="Proxima Nova"/>
            </a:endParaRPr>
          </a:p>
          <a:p>
            <a:pPr marL="0" marR="0" lvl="0" indent="0" rtl="0">
              <a:lnSpc>
                <a:spcPct val="90000"/>
              </a:lnSpc>
              <a:spcBef>
                <a:spcPts val="0"/>
              </a:spcBef>
              <a:spcAft>
                <a:spcPts val="0"/>
              </a:spcAft>
              <a:buClr>
                <a:srgbClr val="000000"/>
              </a:buClr>
              <a:buSzPts val="4400"/>
              <a:buFont typeface="Arial"/>
              <a:buNone/>
            </a:pPr>
            <a:r>
              <a:rPr lang="es-MX" sz="1100" dirty="0">
                <a:solidFill>
                  <a:srgbClr val="53585F"/>
                </a:solidFill>
                <a:latin typeface="Gotham" panose="02000604030000020004" pitchFamily="50" charset="0"/>
                <a:ea typeface="Proxima Nova"/>
                <a:cs typeface="Proxima Nova"/>
                <a:sym typeface="Proxima Nova"/>
              </a:rPr>
              <a:t>15 funcionarios públicos y 30 ciudadanos.</a:t>
            </a:r>
          </a:p>
          <a:p>
            <a:pPr marL="0" marR="0" lvl="0" indent="0" rtl="0">
              <a:lnSpc>
                <a:spcPct val="90000"/>
              </a:lnSpc>
              <a:spcBef>
                <a:spcPts val="0"/>
              </a:spcBef>
              <a:spcAft>
                <a:spcPts val="0"/>
              </a:spcAft>
              <a:buClr>
                <a:srgbClr val="000000"/>
              </a:buClr>
              <a:buSzPts val="4400"/>
              <a:buFont typeface="Arial"/>
              <a:buNone/>
            </a:pPr>
            <a:endParaRPr lang="es-MX" sz="1200" dirty="0">
              <a:solidFill>
                <a:srgbClr val="53585F"/>
              </a:solidFill>
              <a:latin typeface="Gotham" panose="02000604030000020004" pitchFamily="50" charset="0"/>
              <a:ea typeface="Proxima Nova"/>
              <a:cs typeface="Proxima Nova"/>
              <a:sym typeface="Proxima Nova"/>
            </a:endParaRPr>
          </a:p>
          <a:p>
            <a:pPr marL="0" marR="0" lvl="0" indent="0" rtl="0">
              <a:lnSpc>
                <a:spcPct val="90000"/>
              </a:lnSpc>
              <a:spcBef>
                <a:spcPts val="0"/>
              </a:spcBef>
              <a:spcAft>
                <a:spcPts val="0"/>
              </a:spcAft>
              <a:buClr>
                <a:srgbClr val="000000"/>
              </a:buClr>
              <a:buSzPts val="4400"/>
              <a:buFont typeface="Arial"/>
              <a:buNone/>
            </a:pPr>
            <a:endParaRPr sz="1200" dirty="0">
              <a:solidFill>
                <a:srgbClr val="53585F"/>
              </a:solidFill>
              <a:latin typeface="Gotham" panose="02000604030000020004" pitchFamily="50" charset="0"/>
              <a:ea typeface="Proxima Nova"/>
              <a:cs typeface="Proxima Nova"/>
              <a:sym typeface="Proxima Nova"/>
            </a:endParaRPr>
          </a:p>
        </p:txBody>
      </p:sp>
    </p:spTree>
    <p:extLst>
      <p:ext uri="{BB962C8B-B14F-4D97-AF65-F5344CB8AC3E}">
        <p14:creationId xmlns:p14="http://schemas.microsoft.com/office/powerpoint/2010/main" val="20670839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grpSp>
        <p:nvGrpSpPr>
          <p:cNvPr id="5" name="Grupo 4"/>
          <p:cNvGrpSpPr/>
          <p:nvPr/>
        </p:nvGrpSpPr>
        <p:grpSpPr>
          <a:xfrm>
            <a:off x="697318" y="353668"/>
            <a:ext cx="7749365" cy="4436164"/>
            <a:chOff x="813610" y="143672"/>
            <a:chExt cx="8978090" cy="5139554"/>
          </a:xfrm>
        </p:grpSpPr>
        <p:pic>
          <p:nvPicPr>
            <p:cNvPr id="419" name="Google Shape;419;p37"/>
            <p:cNvPicPr preferRelativeResize="0"/>
            <p:nvPr/>
          </p:nvPicPr>
          <p:blipFill rotWithShape="1">
            <a:blip r:embed="rId3">
              <a:alphaModFix/>
            </a:blip>
            <a:srcRect/>
            <a:stretch/>
          </p:blipFill>
          <p:spPr>
            <a:xfrm>
              <a:off x="3396525" y="143675"/>
              <a:ext cx="2745195" cy="2569368"/>
            </a:xfrm>
            <a:prstGeom prst="rect">
              <a:avLst/>
            </a:prstGeom>
            <a:noFill/>
            <a:ln>
              <a:noFill/>
            </a:ln>
          </p:spPr>
        </p:pic>
        <p:pic>
          <p:nvPicPr>
            <p:cNvPr id="421" name="Google Shape;421;p37"/>
            <p:cNvPicPr preferRelativeResize="0"/>
            <p:nvPr/>
          </p:nvPicPr>
          <p:blipFill rotWithShape="1">
            <a:blip r:embed="rId4">
              <a:alphaModFix/>
            </a:blip>
            <a:srcRect/>
            <a:stretch/>
          </p:blipFill>
          <p:spPr>
            <a:xfrm>
              <a:off x="7222331" y="2711109"/>
              <a:ext cx="2569369" cy="2569369"/>
            </a:xfrm>
            <a:prstGeom prst="rect">
              <a:avLst/>
            </a:prstGeom>
            <a:noFill/>
            <a:ln>
              <a:noFill/>
            </a:ln>
          </p:spPr>
        </p:pic>
        <p:pic>
          <p:nvPicPr>
            <p:cNvPr id="422" name="Google Shape;422;p37"/>
            <p:cNvPicPr preferRelativeResize="0"/>
            <p:nvPr/>
          </p:nvPicPr>
          <p:blipFill rotWithShape="1">
            <a:blip r:embed="rId5">
              <a:alphaModFix/>
            </a:blip>
            <a:srcRect t="-38" b="1899"/>
            <a:stretch/>
          </p:blipFill>
          <p:spPr>
            <a:xfrm>
              <a:off x="2705100" y="2708530"/>
              <a:ext cx="4517231" cy="2574696"/>
            </a:xfrm>
            <a:prstGeom prst="rect">
              <a:avLst/>
            </a:prstGeom>
            <a:noFill/>
            <a:ln>
              <a:noFill/>
            </a:ln>
          </p:spPr>
        </p:pic>
        <p:pic>
          <p:nvPicPr>
            <p:cNvPr id="423" name="Google Shape;423;p37"/>
            <p:cNvPicPr preferRelativeResize="0"/>
            <p:nvPr/>
          </p:nvPicPr>
          <p:blipFill rotWithShape="1">
            <a:blip r:embed="rId6">
              <a:alphaModFix/>
            </a:blip>
            <a:srcRect r="20420"/>
            <a:stretch/>
          </p:blipFill>
          <p:spPr>
            <a:xfrm>
              <a:off x="6141720" y="143672"/>
              <a:ext cx="3649980" cy="2567437"/>
            </a:xfrm>
            <a:prstGeom prst="rect">
              <a:avLst/>
            </a:prstGeom>
            <a:noFill/>
            <a:ln>
              <a:noFill/>
            </a:ln>
          </p:spPr>
        </p:pic>
        <p:pic>
          <p:nvPicPr>
            <p:cNvPr id="4" name="Imagen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3610" y="143673"/>
              <a:ext cx="2582915" cy="2567437"/>
            </a:xfrm>
            <a:prstGeom prst="rect">
              <a:avLst/>
            </a:prstGeom>
          </p:spPr>
        </p:pic>
        <p:pic>
          <p:nvPicPr>
            <p:cNvPr id="1026" name="Picture 2" descr="La imagen puede contener: una o varias personas, personas sentadas e interior"/>
            <p:cNvPicPr>
              <a:picLocks noChangeAspect="1" noChangeArrowheads="1"/>
            </p:cNvPicPr>
            <p:nvPr/>
          </p:nvPicPr>
          <p:blipFill rotWithShape="1">
            <a:blip r:embed="rId8">
              <a:extLst>
                <a:ext uri="{28A0092B-C50C-407E-A947-70E740481C1C}">
                  <a14:useLocalDpi xmlns:a14="http://schemas.microsoft.com/office/drawing/2010/main" val="0"/>
                </a:ext>
              </a:extLst>
            </a:blip>
            <a:srcRect l="10670" r="6394"/>
            <a:stretch/>
          </p:blipFill>
          <p:spPr bwMode="auto">
            <a:xfrm>
              <a:off x="813610" y="2711109"/>
              <a:ext cx="3196415" cy="256936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930964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pic>
        <p:nvPicPr>
          <p:cNvPr id="479" name="Google Shape;479;p39"/>
          <p:cNvPicPr preferRelativeResize="0"/>
          <p:nvPr/>
        </p:nvPicPr>
        <p:blipFill>
          <a:blip r:embed="rId3">
            <a:alphaModFix/>
          </a:blip>
          <a:stretch>
            <a:fillRect/>
          </a:stretch>
        </p:blipFill>
        <p:spPr>
          <a:xfrm>
            <a:off x="3029063" y="1538765"/>
            <a:ext cx="975225" cy="975225"/>
          </a:xfrm>
          <a:prstGeom prst="rect">
            <a:avLst/>
          </a:prstGeom>
          <a:noFill/>
          <a:ln>
            <a:noFill/>
          </a:ln>
        </p:spPr>
      </p:pic>
      <p:sp>
        <p:nvSpPr>
          <p:cNvPr id="480" name="Google Shape;480;p39"/>
          <p:cNvSpPr txBox="1"/>
          <p:nvPr/>
        </p:nvSpPr>
        <p:spPr>
          <a:xfrm>
            <a:off x="2694513" y="2578565"/>
            <a:ext cx="164430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1000">
                <a:solidFill>
                  <a:srgbClr val="53585F"/>
                </a:solidFill>
                <a:latin typeface="Gotham" panose="02000604030000020004" pitchFamily="50" charset="0"/>
                <a:ea typeface="Proxima Nova"/>
                <a:cs typeface="Proxima Nova"/>
                <a:sym typeface="Proxima Nova"/>
              </a:rPr>
              <a:t>Comprensión de procesos y obtención de datos crudos</a:t>
            </a:r>
            <a:endParaRPr sz="1000">
              <a:solidFill>
                <a:srgbClr val="53585F"/>
              </a:solidFill>
              <a:latin typeface="Gotham" panose="02000604030000020004" pitchFamily="50" charset="0"/>
              <a:ea typeface="Proxima Nova"/>
              <a:cs typeface="Proxima Nova"/>
              <a:sym typeface="Proxima Nova"/>
            </a:endParaRPr>
          </a:p>
        </p:txBody>
      </p:sp>
      <p:sp>
        <p:nvSpPr>
          <p:cNvPr id="482" name="Google Shape;482;p39"/>
          <p:cNvSpPr txBox="1"/>
          <p:nvPr/>
        </p:nvSpPr>
        <p:spPr>
          <a:xfrm>
            <a:off x="4805175" y="2578565"/>
            <a:ext cx="164430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1000">
                <a:solidFill>
                  <a:srgbClr val="53585F"/>
                </a:solidFill>
                <a:latin typeface="Gotham" panose="02000604030000020004" pitchFamily="50" charset="0"/>
                <a:ea typeface="Proxima Nova"/>
                <a:cs typeface="Proxima Nova"/>
                <a:sym typeface="Proxima Nova"/>
              </a:rPr>
              <a:t>Estructuración en formatos de datos abiertos</a:t>
            </a:r>
            <a:endParaRPr sz="1000">
              <a:solidFill>
                <a:srgbClr val="53585F"/>
              </a:solidFill>
              <a:latin typeface="Gotham" panose="02000604030000020004" pitchFamily="50" charset="0"/>
              <a:ea typeface="Proxima Nova"/>
              <a:cs typeface="Proxima Nova"/>
              <a:sym typeface="Proxima Nova"/>
            </a:endParaRPr>
          </a:p>
        </p:txBody>
      </p:sp>
      <p:pic>
        <p:nvPicPr>
          <p:cNvPr id="483" name="Google Shape;483;p39"/>
          <p:cNvPicPr preferRelativeResize="0"/>
          <p:nvPr/>
        </p:nvPicPr>
        <p:blipFill>
          <a:blip r:embed="rId4">
            <a:alphaModFix/>
          </a:blip>
          <a:stretch>
            <a:fillRect/>
          </a:stretch>
        </p:blipFill>
        <p:spPr>
          <a:xfrm>
            <a:off x="7250350" y="1538765"/>
            <a:ext cx="975225" cy="975225"/>
          </a:xfrm>
          <a:prstGeom prst="rect">
            <a:avLst/>
          </a:prstGeom>
          <a:noFill/>
          <a:ln>
            <a:noFill/>
          </a:ln>
        </p:spPr>
      </p:pic>
      <p:sp>
        <p:nvSpPr>
          <p:cNvPr id="484" name="Google Shape;484;p39"/>
          <p:cNvSpPr txBox="1"/>
          <p:nvPr/>
        </p:nvSpPr>
        <p:spPr>
          <a:xfrm>
            <a:off x="6915850" y="2578565"/>
            <a:ext cx="164430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1000">
                <a:solidFill>
                  <a:srgbClr val="53585F"/>
                </a:solidFill>
                <a:latin typeface="Gotham" panose="02000604030000020004" pitchFamily="50" charset="0"/>
                <a:ea typeface="Proxima Nova"/>
                <a:cs typeface="Proxima Nova"/>
                <a:sym typeface="Proxima Nova"/>
              </a:rPr>
              <a:t>Sesiones de seguimiento para la apertura de datos</a:t>
            </a:r>
            <a:endParaRPr sz="1000">
              <a:solidFill>
                <a:srgbClr val="53585F"/>
              </a:solidFill>
              <a:latin typeface="Gotham" panose="02000604030000020004" pitchFamily="50" charset="0"/>
              <a:ea typeface="Proxima Nova"/>
              <a:cs typeface="Proxima Nova"/>
              <a:sym typeface="Proxima Nova"/>
            </a:endParaRPr>
          </a:p>
        </p:txBody>
      </p:sp>
      <p:pic>
        <p:nvPicPr>
          <p:cNvPr id="485" name="Google Shape;485;p39"/>
          <p:cNvPicPr preferRelativeResize="0"/>
          <p:nvPr/>
        </p:nvPicPr>
        <p:blipFill>
          <a:blip r:embed="rId5">
            <a:alphaModFix/>
          </a:blip>
          <a:stretch>
            <a:fillRect/>
          </a:stretch>
        </p:blipFill>
        <p:spPr>
          <a:xfrm>
            <a:off x="918409" y="1538765"/>
            <a:ext cx="975225" cy="975225"/>
          </a:xfrm>
          <a:prstGeom prst="rect">
            <a:avLst/>
          </a:prstGeom>
          <a:noFill/>
          <a:ln>
            <a:noFill/>
          </a:ln>
        </p:spPr>
      </p:pic>
      <p:sp>
        <p:nvSpPr>
          <p:cNvPr id="486" name="Google Shape;486;p39"/>
          <p:cNvSpPr txBox="1"/>
          <p:nvPr/>
        </p:nvSpPr>
        <p:spPr>
          <a:xfrm>
            <a:off x="583838" y="2578565"/>
            <a:ext cx="164430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1000" dirty="0">
                <a:solidFill>
                  <a:srgbClr val="53585F"/>
                </a:solidFill>
                <a:latin typeface="Gotham" panose="02000604030000020004" pitchFamily="50" charset="0"/>
                <a:ea typeface="Proxima Nova"/>
                <a:cs typeface="Proxima Nova"/>
                <a:sym typeface="Proxima Nova"/>
              </a:rPr>
              <a:t>Sesiones de capacitación: Teoría y técnica sobre datos abiertos</a:t>
            </a:r>
            <a:endParaRPr sz="1000" dirty="0">
              <a:solidFill>
                <a:srgbClr val="53585F"/>
              </a:solidFill>
              <a:latin typeface="Gotham" panose="02000604030000020004" pitchFamily="50" charset="0"/>
              <a:ea typeface="Proxima Nova"/>
              <a:cs typeface="Proxima Nova"/>
              <a:sym typeface="Proxima Nova"/>
            </a:endParaRPr>
          </a:p>
        </p:txBody>
      </p:sp>
      <p:sp>
        <p:nvSpPr>
          <p:cNvPr id="487" name="Google Shape;487;p39"/>
          <p:cNvSpPr txBox="1"/>
          <p:nvPr/>
        </p:nvSpPr>
        <p:spPr>
          <a:xfrm>
            <a:off x="2382613" y="4150803"/>
            <a:ext cx="164430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1000">
                <a:solidFill>
                  <a:srgbClr val="53585F"/>
                </a:solidFill>
                <a:latin typeface="Gotham" panose="02000604030000020004" pitchFamily="50" charset="0"/>
                <a:ea typeface="Proxima Nova"/>
                <a:cs typeface="Proxima Nova"/>
                <a:sym typeface="Proxima Nova"/>
              </a:rPr>
              <a:t>Validación de la información</a:t>
            </a:r>
            <a:endParaRPr sz="1000">
              <a:solidFill>
                <a:srgbClr val="53585F"/>
              </a:solidFill>
              <a:latin typeface="Gotham" panose="02000604030000020004" pitchFamily="50" charset="0"/>
              <a:ea typeface="Proxima Nova"/>
              <a:cs typeface="Proxima Nova"/>
              <a:sym typeface="Proxima Nova"/>
            </a:endParaRPr>
          </a:p>
        </p:txBody>
      </p:sp>
      <p:sp>
        <p:nvSpPr>
          <p:cNvPr id="488" name="Google Shape;488;p39"/>
          <p:cNvSpPr txBox="1"/>
          <p:nvPr/>
        </p:nvSpPr>
        <p:spPr>
          <a:xfrm>
            <a:off x="5066500" y="4150803"/>
            <a:ext cx="164430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1000">
                <a:solidFill>
                  <a:srgbClr val="53585F"/>
                </a:solidFill>
                <a:latin typeface="Gotham" panose="02000604030000020004" pitchFamily="50" charset="0"/>
                <a:ea typeface="Proxima Nova"/>
                <a:cs typeface="Proxima Nova"/>
                <a:sym typeface="Proxima Nova"/>
              </a:rPr>
              <a:t>Apertura de datos</a:t>
            </a:r>
            <a:endParaRPr sz="1000">
              <a:solidFill>
                <a:srgbClr val="53585F"/>
              </a:solidFill>
              <a:latin typeface="Gotham" panose="02000604030000020004" pitchFamily="50" charset="0"/>
              <a:ea typeface="Proxima Nova"/>
              <a:cs typeface="Proxima Nova"/>
              <a:sym typeface="Proxima Nova"/>
            </a:endParaRPr>
          </a:p>
        </p:txBody>
      </p:sp>
      <p:pic>
        <p:nvPicPr>
          <p:cNvPr id="489" name="Google Shape;489;p39"/>
          <p:cNvPicPr preferRelativeResize="0"/>
          <p:nvPr/>
        </p:nvPicPr>
        <p:blipFill>
          <a:blip r:embed="rId6">
            <a:alphaModFix/>
          </a:blip>
          <a:stretch>
            <a:fillRect/>
          </a:stretch>
        </p:blipFill>
        <p:spPr>
          <a:xfrm>
            <a:off x="4915783" y="3584080"/>
            <a:ext cx="1945742" cy="434312"/>
          </a:xfrm>
          <a:prstGeom prst="rect">
            <a:avLst/>
          </a:prstGeom>
          <a:noFill/>
          <a:ln>
            <a:noFill/>
          </a:ln>
        </p:spPr>
      </p:pic>
      <p:sp>
        <p:nvSpPr>
          <p:cNvPr id="35" name="Google Shape;389;p33"/>
          <p:cNvSpPr txBox="1"/>
          <p:nvPr/>
        </p:nvSpPr>
        <p:spPr>
          <a:xfrm>
            <a:off x="2359900" y="365760"/>
            <a:ext cx="455595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MX" sz="2800" dirty="0">
                <a:solidFill>
                  <a:srgbClr val="EE675E"/>
                </a:solidFill>
                <a:latin typeface="Gotham Bold" panose="02000803030000020004" pitchFamily="2" charset="0"/>
                <a:ea typeface="Proxima Nova"/>
                <a:cs typeface="Proxima Nova"/>
                <a:sym typeface="Proxima Nova"/>
              </a:rPr>
              <a:t>Proceso de </a:t>
            </a:r>
          </a:p>
          <a:p>
            <a:pPr marL="0" marR="0" lvl="0" indent="0" algn="ctr" rtl="0">
              <a:lnSpc>
                <a:spcPct val="90000"/>
              </a:lnSpc>
              <a:spcBef>
                <a:spcPts val="0"/>
              </a:spcBef>
              <a:spcAft>
                <a:spcPts val="0"/>
              </a:spcAft>
              <a:buClr>
                <a:srgbClr val="000000"/>
              </a:buClr>
              <a:buSzPts val="4400"/>
              <a:buFont typeface="Arial"/>
              <a:buNone/>
            </a:pPr>
            <a:r>
              <a:rPr lang="es-MX" sz="3600" dirty="0">
                <a:solidFill>
                  <a:srgbClr val="EE675E"/>
                </a:solidFill>
                <a:latin typeface="Gotham Bold" panose="02000803030000020004" pitchFamily="2" charset="0"/>
                <a:ea typeface="Proxima Nova"/>
                <a:cs typeface="Proxima Nova"/>
                <a:sym typeface="Proxima Nova"/>
              </a:rPr>
              <a:t>Apertura de Datos</a:t>
            </a:r>
            <a:endParaRPr sz="2400" dirty="0">
              <a:solidFill>
                <a:srgbClr val="EE675E"/>
              </a:solidFill>
              <a:latin typeface="Gotham Bold" panose="02000803030000020004" pitchFamily="2" charset="0"/>
              <a:ea typeface="Proxima Nova"/>
              <a:cs typeface="Proxima Nova"/>
              <a:sym typeface="Proxima Nova"/>
            </a:endParaRPr>
          </a:p>
        </p:txBody>
      </p:sp>
      <p:pic>
        <p:nvPicPr>
          <p:cNvPr id="2" name="Imagen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43530" y="3082275"/>
            <a:ext cx="961720" cy="961720"/>
          </a:xfrm>
          <a:prstGeom prst="rect">
            <a:avLst/>
          </a:prstGeom>
        </p:spPr>
      </p:pic>
      <p:pic>
        <p:nvPicPr>
          <p:cNvPr id="3" name="Imagen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71640" y="1570692"/>
            <a:ext cx="911370" cy="911370"/>
          </a:xfrm>
          <a:prstGeom prst="rect">
            <a:avLst/>
          </a:prstGeom>
        </p:spPr>
      </p:pic>
    </p:spTree>
    <p:extLst>
      <p:ext uri="{BB962C8B-B14F-4D97-AF65-F5344CB8AC3E}">
        <p14:creationId xmlns:p14="http://schemas.microsoft.com/office/powerpoint/2010/main" val="1585195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513" name="Google Shape;513;p40"/>
          <p:cNvSpPr txBox="1"/>
          <p:nvPr/>
        </p:nvSpPr>
        <p:spPr>
          <a:xfrm>
            <a:off x="1140043" y="306654"/>
            <a:ext cx="6909130" cy="82110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2400" b="1" dirty="0">
                <a:solidFill>
                  <a:srgbClr val="EE675E"/>
                </a:solidFill>
                <a:latin typeface="Gotham Bold" panose="02000803030000020004" pitchFamily="2" charset="0"/>
                <a:ea typeface="Proxima Nova"/>
                <a:cs typeface="Proxima Nova"/>
                <a:sym typeface="Proxima Nova"/>
              </a:rPr>
              <a:t>Visualización de datos Conectividad rural</a:t>
            </a:r>
            <a:endParaRPr sz="2400" b="1" dirty="0">
              <a:solidFill>
                <a:srgbClr val="EE675E"/>
              </a:solidFill>
              <a:latin typeface="Gotham Bold" panose="02000803030000020004" pitchFamily="2" charset="0"/>
              <a:ea typeface="Proxima Nova"/>
              <a:cs typeface="Proxima Nova"/>
              <a:sym typeface="Proxima Nova"/>
            </a:endParaRPr>
          </a:p>
          <a:p>
            <a:pPr marL="0" marR="0" lvl="0" indent="0" algn="ctr" rtl="0">
              <a:lnSpc>
                <a:spcPct val="90000"/>
              </a:lnSpc>
              <a:spcBef>
                <a:spcPts val="0"/>
              </a:spcBef>
              <a:spcAft>
                <a:spcPts val="0"/>
              </a:spcAft>
              <a:buClr>
                <a:srgbClr val="000000"/>
              </a:buClr>
              <a:buSzPts val="4400"/>
              <a:buFont typeface="Arial"/>
              <a:buNone/>
            </a:pPr>
            <a:r>
              <a:rPr lang="es" sz="1800" b="1" dirty="0">
                <a:solidFill>
                  <a:srgbClr val="EE675E"/>
                </a:solidFill>
                <a:latin typeface="Gotham Bold" panose="02000803030000020004" pitchFamily="2" charset="0"/>
                <a:ea typeface="Proxima Nova"/>
                <a:cs typeface="Proxima Nova"/>
                <a:sym typeface="Proxima Nova"/>
              </a:rPr>
              <a:t>Ejercicio interactivo</a:t>
            </a:r>
            <a:endParaRPr sz="1800" b="1" dirty="0">
              <a:solidFill>
                <a:srgbClr val="EE675E"/>
              </a:solidFill>
              <a:latin typeface="Gotham Bold" panose="02000803030000020004" pitchFamily="2" charset="0"/>
              <a:ea typeface="Proxima Nova"/>
              <a:cs typeface="Proxima Nova"/>
              <a:sym typeface="Proxima Nova"/>
            </a:endParaRPr>
          </a:p>
        </p:txBody>
      </p:sp>
      <p:pic>
        <p:nvPicPr>
          <p:cNvPr id="514" name="Google Shape;514;p40"/>
          <p:cNvPicPr preferRelativeResize="0"/>
          <p:nvPr/>
        </p:nvPicPr>
        <p:blipFill rotWithShape="1">
          <a:blip r:embed="rId3">
            <a:alphaModFix/>
          </a:blip>
          <a:srcRect/>
          <a:stretch/>
        </p:blipFill>
        <p:spPr>
          <a:xfrm>
            <a:off x="4892046" y="1267040"/>
            <a:ext cx="3605434" cy="2253400"/>
          </a:xfrm>
          <a:prstGeom prst="rect">
            <a:avLst/>
          </a:prstGeom>
          <a:noFill/>
          <a:ln>
            <a:noFill/>
          </a:ln>
          <a:effectLst>
            <a:outerShdw blurRad="228600" dist="76200" dir="5400000" algn="bl" rotWithShape="0">
              <a:srgbClr val="000000">
                <a:alpha val="50000"/>
              </a:srgbClr>
            </a:outerShdw>
          </a:effectLst>
        </p:spPr>
      </p:pic>
      <p:pic>
        <p:nvPicPr>
          <p:cNvPr id="515" name="Google Shape;515;p40"/>
          <p:cNvPicPr preferRelativeResize="0"/>
          <p:nvPr/>
        </p:nvPicPr>
        <p:blipFill>
          <a:blip r:embed="rId4">
            <a:alphaModFix/>
          </a:blip>
          <a:stretch>
            <a:fillRect/>
          </a:stretch>
        </p:blipFill>
        <p:spPr>
          <a:xfrm>
            <a:off x="691765" y="1267040"/>
            <a:ext cx="3605435" cy="2253390"/>
          </a:xfrm>
          <a:prstGeom prst="rect">
            <a:avLst/>
          </a:prstGeom>
          <a:noFill/>
          <a:ln>
            <a:noFill/>
          </a:ln>
          <a:effectLst>
            <a:outerShdw blurRad="228600" dist="76200" dir="5400000" algn="bl" rotWithShape="0">
              <a:srgbClr val="000000">
                <a:alpha val="50000"/>
              </a:srgbClr>
            </a:outerShdw>
          </a:effectLst>
        </p:spPr>
      </p:pic>
      <p:pic>
        <p:nvPicPr>
          <p:cNvPr id="516" name="Google Shape;516;p40"/>
          <p:cNvPicPr preferRelativeResize="0"/>
          <p:nvPr/>
        </p:nvPicPr>
        <p:blipFill>
          <a:blip r:embed="rId5">
            <a:alphaModFix/>
          </a:blip>
          <a:stretch>
            <a:fillRect/>
          </a:stretch>
        </p:blipFill>
        <p:spPr>
          <a:xfrm>
            <a:off x="2791891" y="2535490"/>
            <a:ext cx="3605434" cy="2253400"/>
          </a:xfrm>
          <a:prstGeom prst="rect">
            <a:avLst/>
          </a:prstGeom>
          <a:noFill/>
          <a:ln>
            <a:noFill/>
          </a:ln>
          <a:effectLst>
            <a:outerShdw blurRad="214313" dist="76200" dir="5400000" algn="bl" rotWithShape="0">
              <a:srgbClr val="000000">
                <a:alpha val="50000"/>
              </a:srgbClr>
            </a:outerShdw>
          </a:effectLst>
        </p:spPr>
      </p:pic>
    </p:spTree>
    <p:extLst>
      <p:ext uri="{BB962C8B-B14F-4D97-AF65-F5344CB8AC3E}">
        <p14:creationId xmlns:p14="http://schemas.microsoft.com/office/powerpoint/2010/main" val="1105038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40" name="Google Shape;540;p41"/>
          <p:cNvSpPr txBox="1"/>
          <p:nvPr/>
        </p:nvSpPr>
        <p:spPr>
          <a:xfrm>
            <a:off x="1272540" y="502917"/>
            <a:ext cx="659892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3600" b="1" dirty="0">
                <a:solidFill>
                  <a:srgbClr val="EE675E"/>
                </a:solidFill>
                <a:latin typeface="Gotham Bold" panose="02000803030000020004" pitchFamily="2" charset="0"/>
                <a:ea typeface="Proxima Nova"/>
                <a:cs typeface="Proxima Nova"/>
                <a:sym typeface="Proxima Nova"/>
              </a:rPr>
              <a:t>Calendario de actividades</a:t>
            </a:r>
            <a:endParaRPr sz="3600" b="1" dirty="0">
              <a:solidFill>
                <a:srgbClr val="EE675E"/>
              </a:solidFill>
              <a:latin typeface="Gotham Bold" panose="02000803030000020004" pitchFamily="2" charset="0"/>
              <a:ea typeface="Proxima Nova"/>
              <a:cs typeface="Proxima Nova"/>
              <a:sym typeface="Proxima Nova"/>
            </a:endParaRPr>
          </a:p>
          <a:p>
            <a:pPr marL="0" marR="0" lvl="0" indent="0" algn="ctr" rtl="0">
              <a:lnSpc>
                <a:spcPct val="90000"/>
              </a:lnSpc>
              <a:spcBef>
                <a:spcPts val="0"/>
              </a:spcBef>
              <a:spcAft>
                <a:spcPts val="0"/>
              </a:spcAft>
              <a:buClr>
                <a:srgbClr val="000000"/>
              </a:buClr>
              <a:buSzPts val="4400"/>
              <a:buFont typeface="Arial"/>
              <a:buNone/>
            </a:pPr>
            <a:r>
              <a:rPr lang="es" sz="2400" dirty="0">
                <a:solidFill>
                  <a:srgbClr val="EE675E"/>
                </a:solidFill>
                <a:latin typeface="Gotham Bold" panose="02000803030000020004" pitchFamily="2" charset="0"/>
                <a:ea typeface="Proxima Nova"/>
                <a:cs typeface="Proxima Nova"/>
                <a:sym typeface="Proxima Nova"/>
              </a:rPr>
              <a:t>Ago - Dic 2019</a:t>
            </a:r>
            <a:endParaRPr sz="2400" dirty="0">
              <a:solidFill>
                <a:srgbClr val="EE675E"/>
              </a:solidFill>
              <a:latin typeface="Gotham Bold" panose="02000803030000020004" pitchFamily="2" charset="0"/>
              <a:ea typeface="Proxima Nova"/>
              <a:cs typeface="Proxima Nova"/>
              <a:sym typeface="Proxima Nova"/>
            </a:endParaRPr>
          </a:p>
        </p:txBody>
      </p:sp>
      <p:sp>
        <p:nvSpPr>
          <p:cNvPr id="30" name="Google Shape;540;p41"/>
          <p:cNvSpPr txBox="1"/>
          <p:nvPr/>
        </p:nvSpPr>
        <p:spPr>
          <a:xfrm>
            <a:off x="1043790" y="1742253"/>
            <a:ext cx="3360570" cy="1931211"/>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000000"/>
              </a:buClr>
              <a:buSzPts val="4400"/>
              <a:buFont typeface="Arial"/>
              <a:buNone/>
            </a:pPr>
            <a:r>
              <a:rPr lang="es-MX" sz="1600" b="1" dirty="0">
                <a:solidFill>
                  <a:srgbClr val="8DCCE5"/>
                </a:solidFill>
                <a:latin typeface="Gotham Bold" panose="02000803030000020004" pitchFamily="2" charset="0"/>
                <a:ea typeface="Proxima Nova"/>
                <a:cs typeface="Proxima Nova"/>
                <a:sym typeface="Proxima Nova"/>
              </a:rPr>
              <a:t>Agosto</a:t>
            </a:r>
          </a:p>
          <a:p>
            <a:pPr marL="0" marR="0" lvl="0" indent="0" rtl="0">
              <a:lnSpc>
                <a:spcPct val="90000"/>
              </a:lnSpc>
              <a:spcBef>
                <a:spcPts val="0"/>
              </a:spcBef>
              <a:spcAft>
                <a:spcPts val="0"/>
              </a:spcAft>
              <a:buClr>
                <a:srgbClr val="000000"/>
              </a:buClr>
              <a:buSzPts val="4400"/>
              <a:buFont typeface="Arial"/>
              <a:buNone/>
            </a:pPr>
            <a:r>
              <a:rPr lang="es-MX" sz="1200" dirty="0">
                <a:solidFill>
                  <a:srgbClr val="53585F"/>
                </a:solidFill>
                <a:latin typeface="Gotham" panose="02000604030000020004" pitchFamily="50" charset="0"/>
                <a:ea typeface="Proxima Nova"/>
                <a:cs typeface="Proxima Nova"/>
                <a:sym typeface="Proxima Nova"/>
              </a:rPr>
              <a:t>1. Arranque de taller Python 101 </a:t>
            </a:r>
          </a:p>
          <a:p>
            <a:pPr marL="0" marR="0" lvl="0" indent="0" rtl="0">
              <a:lnSpc>
                <a:spcPct val="90000"/>
              </a:lnSpc>
              <a:spcBef>
                <a:spcPts val="0"/>
              </a:spcBef>
              <a:spcAft>
                <a:spcPts val="0"/>
              </a:spcAft>
              <a:buClr>
                <a:srgbClr val="000000"/>
              </a:buClr>
              <a:buSzPts val="4400"/>
              <a:buFont typeface="Arial"/>
              <a:buNone/>
            </a:pPr>
            <a:r>
              <a:rPr lang="es-MX" sz="1200" dirty="0">
                <a:solidFill>
                  <a:srgbClr val="53585F"/>
                </a:solidFill>
                <a:latin typeface="Gotham" panose="02000604030000020004" pitchFamily="50" charset="0"/>
                <a:ea typeface="Proxima Nova"/>
                <a:cs typeface="Proxima Nova"/>
                <a:sym typeface="Proxima Nova"/>
              </a:rPr>
              <a:t>(Oficios Digitales).</a:t>
            </a:r>
          </a:p>
          <a:p>
            <a:pPr marL="0" marR="0" lvl="0" indent="0" rtl="0">
              <a:lnSpc>
                <a:spcPct val="90000"/>
              </a:lnSpc>
              <a:spcBef>
                <a:spcPts val="0"/>
              </a:spcBef>
              <a:spcAft>
                <a:spcPts val="0"/>
              </a:spcAft>
              <a:buClr>
                <a:srgbClr val="000000"/>
              </a:buClr>
              <a:buSzPts val="4400"/>
              <a:buFont typeface="Arial"/>
              <a:buNone/>
            </a:pPr>
            <a:endParaRPr lang="es-MX" sz="1200" dirty="0">
              <a:solidFill>
                <a:srgbClr val="53585F"/>
              </a:solidFill>
              <a:latin typeface="Gotham" panose="02000604030000020004" pitchFamily="50" charset="0"/>
              <a:ea typeface="Proxima Nova"/>
              <a:cs typeface="Proxima Nova"/>
              <a:sym typeface="Proxima Nova"/>
            </a:endParaRPr>
          </a:p>
          <a:p>
            <a:pPr lvl="0">
              <a:lnSpc>
                <a:spcPct val="90000"/>
              </a:lnSpc>
              <a:buSzPts val="4400"/>
            </a:pPr>
            <a:r>
              <a:rPr lang="es-MX" sz="1600" b="1" dirty="0">
                <a:solidFill>
                  <a:srgbClr val="8DCCE5"/>
                </a:solidFill>
                <a:latin typeface="Gotham Bold" panose="02000803030000020004" pitchFamily="2" charset="0"/>
                <a:ea typeface="Proxima Nova"/>
                <a:cs typeface="Proxima Nova"/>
                <a:sym typeface="Proxima Nova"/>
              </a:rPr>
              <a:t>Septiembre</a:t>
            </a:r>
          </a:p>
          <a:p>
            <a:pPr lvl="0">
              <a:lnSpc>
                <a:spcPct val="90000"/>
              </a:lnSpc>
              <a:buSzPts val="4400"/>
            </a:pPr>
            <a:r>
              <a:rPr lang="es-MX" sz="1200" dirty="0">
                <a:solidFill>
                  <a:srgbClr val="53585F"/>
                </a:solidFill>
                <a:latin typeface="Gotham" panose="02000604030000020004" pitchFamily="50" charset="0"/>
                <a:ea typeface="Proxima Nova"/>
                <a:cs typeface="Proxima Nova"/>
                <a:sym typeface="Proxima Nova"/>
              </a:rPr>
              <a:t>1. Arranque de 2 proyectos con bases de datos.</a:t>
            </a:r>
          </a:p>
          <a:p>
            <a:pPr lvl="0">
              <a:lnSpc>
                <a:spcPct val="90000"/>
              </a:lnSpc>
              <a:buSzPts val="4400"/>
            </a:pPr>
            <a:r>
              <a:rPr lang="es-MX" sz="1200" dirty="0">
                <a:solidFill>
                  <a:srgbClr val="53585F"/>
                </a:solidFill>
                <a:latin typeface="Gotham" panose="02000604030000020004" pitchFamily="50" charset="0"/>
                <a:ea typeface="Proxima Nova"/>
                <a:cs typeface="Proxima Nova"/>
                <a:sym typeface="Proxima Nova"/>
              </a:rPr>
              <a:t>2. Arranque de taller Diseño de Aplicaciones Interactivas</a:t>
            </a:r>
          </a:p>
          <a:p>
            <a:pPr lvl="0">
              <a:lnSpc>
                <a:spcPct val="90000"/>
              </a:lnSpc>
              <a:buSzPts val="4400"/>
            </a:pPr>
            <a:r>
              <a:rPr lang="es-MX" sz="1200" dirty="0">
                <a:solidFill>
                  <a:srgbClr val="53585F"/>
                </a:solidFill>
                <a:latin typeface="Gotham" panose="02000604030000020004" pitchFamily="50" charset="0"/>
                <a:ea typeface="Proxima Nova"/>
                <a:cs typeface="Proxima Nova"/>
                <a:sym typeface="Proxima Nova"/>
              </a:rPr>
              <a:t>(Oficios Digitales).</a:t>
            </a:r>
          </a:p>
          <a:p>
            <a:pPr marL="0" marR="0" lvl="0" indent="0" rtl="0">
              <a:lnSpc>
                <a:spcPct val="90000"/>
              </a:lnSpc>
              <a:spcBef>
                <a:spcPts val="0"/>
              </a:spcBef>
              <a:spcAft>
                <a:spcPts val="0"/>
              </a:spcAft>
              <a:buClr>
                <a:srgbClr val="000000"/>
              </a:buClr>
              <a:buSzPts val="4400"/>
              <a:buFont typeface="Arial"/>
              <a:buNone/>
            </a:pPr>
            <a:endParaRPr lang="es-MX" sz="1200" dirty="0">
              <a:solidFill>
                <a:srgbClr val="53585F"/>
              </a:solidFill>
              <a:latin typeface="Gotham" panose="02000604030000020004" pitchFamily="50" charset="0"/>
              <a:ea typeface="Proxima Nova"/>
              <a:cs typeface="Proxima Nova"/>
              <a:sym typeface="Proxima Nova"/>
            </a:endParaRPr>
          </a:p>
          <a:p>
            <a:pPr marL="0" marR="0" lvl="0" indent="0" rtl="0">
              <a:lnSpc>
                <a:spcPct val="90000"/>
              </a:lnSpc>
              <a:spcBef>
                <a:spcPts val="0"/>
              </a:spcBef>
              <a:spcAft>
                <a:spcPts val="0"/>
              </a:spcAft>
              <a:buClr>
                <a:srgbClr val="000000"/>
              </a:buClr>
              <a:buSzPts val="4400"/>
              <a:buFont typeface="Arial"/>
              <a:buNone/>
            </a:pPr>
            <a:endParaRPr sz="1200" dirty="0">
              <a:solidFill>
                <a:srgbClr val="53585F"/>
              </a:solidFill>
              <a:latin typeface="Gotham" panose="02000604030000020004" pitchFamily="50" charset="0"/>
              <a:ea typeface="Proxima Nova"/>
              <a:cs typeface="Proxima Nova"/>
              <a:sym typeface="Proxima Nova"/>
            </a:endParaRPr>
          </a:p>
        </p:txBody>
      </p:sp>
      <p:sp>
        <p:nvSpPr>
          <p:cNvPr id="31" name="Google Shape;540;p41"/>
          <p:cNvSpPr txBox="1"/>
          <p:nvPr/>
        </p:nvSpPr>
        <p:spPr>
          <a:xfrm>
            <a:off x="4701540" y="1742254"/>
            <a:ext cx="3756660" cy="2566609"/>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000000"/>
              </a:buClr>
              <a:buSzPts val="4400"/>
              <a:buFont typeface="Arial"/>
              <a:buNone/>
            </a:pPr>
            <a:r>
              <a:rPr lang="es-MX" sz="1600" b="1" dirty="0">
                <a:solidFill>
                  <a:srgbClr val="8DCCE5"/>
                </a:solidFill>
                <a:latin typeface="Gotham Bold" panose="02000803030000020004" pitchFamily="2" charset="0"/>
                <a:ea typeface="Proxima Nova"/>
                <a:cs typeface="Proxima Nova"/>
                <a:sym typeface="Proxima Nova"/>
              </a:rPr>
              <a:t>Octubre</a:t>
            </a:r>
          </a:p>
          <a:p>
            <a:pPr marR="0" lvl="0" rtl="0">
              <a:lnSpc>
                <a:spcPct val="90000"/>
              </a:lnSpc>
              <a:spcBef>
                <a:spcPts val="0"/>
              </a:spcBef>
              <a:spcAft>
                <a:spcPts val="0"/>
              </a:spcAft>
              <a:buClr>
                <a:srgbClr val="000000"/>
              </a:buClr>
              <a:buSzPts val="4400"/>
            </a:pPr>
            <a:r>
              <a:rPr lang="es-MX" sz="1200" dirty="0">
                <a:solidFill>
                  <a:srgbClr val="53585F"/>
                </a:solidFill>
                <a:latin typeface="Gotham" panose="02000604030000020004" pitchFamily="50" charset="0"/>
                <a:ea typeface="Proxima Nova"/>
                <a:cs typeface="Proxima Nova"/>
                <a:sym typeface="Proxima Nova"/>
              </a:rPr>
              <a:t>1. Arranque de taller Dibujo para Animadores (Oficios Digitales).</a:t>
            </a:r>
          </a:p>
          <a:p>
            <a:pPr marR="0" lvl="0" rtl="0">
              <a:lnSpc>
                <a:spcPct val="90000"/>
              </a:lnSpc>
              <a:spcBef>
                <a:spcPts val="0"/>
              </a:spcBef>
              <a:spcAft>
                <a:spcPts val="0"/>
              </a:spcAft>
              <a:buClr>
                <a:srgbClr val="000000"/>
              </a:buClr>
              <a:buSzPts val="4400"/>
            </a:pPr>
            <a:r>
              <a:rPr lang="es-MX" sz="1200" dirty="0">
                <a:solidFill>
                  <a:srgbClr val="53585F"/>
                </a:solidFill>
                <a:latin typeface="Gotham" panose="02000604030000020004" pitchFamily="50" charset="0"/>
                <a:ea typeface="Proxima Nova"/>
                <a:cs typeface="Proxima Nova"/>
                <a:sym typeface="Proxima Nova"/>
              </a:rPr>
              <a:t>2. Arranque de taller Diseño de Videojuegos (Oficios Digitales).</a:t>
            </a:r>
          </a:p>
          <a:p>
            <a:pPr marR="0" lvl="0" rtl="0">
              <a:lnSpc>
                <a:spcPct val="90000"/>
              </a:lnSpc>
              <a:spcBef>
                <a:spcPts val="0"/>
              </a:spcBef>
              <a:spcAft>
                <a:spcPts val="0"/>
              </a:spcAft>
              <a:buClr>
                <a:srgbClr val="000000"/>
              </a:buClr>
              <a:buSzPts val="4400"/>
            </a:pPr>
            <a:endParaRPr lang="es-MX" sz="1200" dirty="0">
              <a:solidFill>
                <a:srgbClr val="53585F"/>
              </a:solidFill>
              <a:latin typeface="Gotham" panose="02000604030000020004" pitchFamily="50" charset="0"/>
              <a:ea typeface="Proxima Nova"/>
              <a:cs typeface="Proxima Nova"/>
              <a:sym typeface="Proxima Nova"/>
            </a:endParaRPr>
          </a:p>
          <a:p>
            <a:pPr lvl="0">
              <a:lnSpc>
                <a:spcPct val="90000"/>
              </a:lnSpc>
              <a:buSzPts val="4400"/>
            </a:pPr>
            <a:r>
              <a:rPr lang="es-MX" sz="1600" b="1" dirty="0">
                <a:solidFill>
                  <a:srgbClr val="8DCCE5"/>
                </a:solidFill>
                <a:latin typeface="Gotham Bold" panose="02000803030000020004" pitchFamily="2" charset="0"/>
                <a:ea typeface="Proxima Nova"/>
                <a:cs typeface="Proxima Nova"/>
                <a:sym typeface="Proxima Nova"/>
              </a:rPr>
              <a:t>Noviembre</a:t>
            </a:r>
          </a:p>
          <a:p>
            <a:pPr lvl="0">
              <a:lnSpc>
                <a:spcPct val="90000"/>
              </a:lnSpc>
              <a:buSzPts val="4400"/>
            </a:pPr>
            <a:r>
              <a:rPr lang="es-MX" sz="1200" dirty="0">
                <a:solidFill>
                  <a:srgbClr val="53585F"/>
                </a:solidFill>
                <a:latin typeface="Gotham" panose="02000604030000020004" pitchFamily="50" charset="0"/>
                <a:ea typeface="Proxima Nova"/>
                <a:cs typeface="Proxima Nova"/>
                <a:sym typeface="Proxima Nova"/>
              </a:rPr>
              <a:t>1. Arranque de talleres </a:t>
            </a:r>
          </a:p>
          <a:p>
            <a:pPr lvl="0">
              <a:lnSpc>
                <a:spcPct val="90000"/>
              </a:lnSpc>
              <a:buSzPts val="4400"/>
            </a:pPr>
            <a:r>
              <a:rPr lang="es-MX" sz="1200" dirty="0">
                <a:solidFill>
                  <a:srgbClr val="53585F"/>
                </a:solidFill>
                <a:latin typeface="Gotham" panose="02000604030000020004" pitchFamily="50" charset="0"/>
                <a:ea typeface="Proxima Nova"/>
                <a:cs typeface="Proxima Nova"/>
                <a:sym typeface="Proxima Nova"/>
              </a:rPr>
              <a:t> (Oficios Digitales).</a:t>
            </a:r>
          </a:p>
          <a:p>
            <a:pPr lvl="0">
              <a:lnSpc>
                <a:spcPct val="90000"/>
              </a:lnSpc>
              <a:buSzPts val="4400"/>
            </a:pPr>
            <a:endParaRPr lang="es-MX" sz="1200" dirty="0">
              <a:solidFill>
                <a:srgbClr val="53585F"/>
              </a:solidFill>
              <a:latin typeface="Gotham" panose="02000604030000020004" pitchFamily="50" charset="0"/>
              <a:ea typeface="Proxima Nova"/>
              <a:cs typeface="Proxima Nova"/>
              <a:sym typeface="Proxima Nova"/>
            </a:endParaRPr>
          </a:p>
          <a:p>
            <a:pPr lvl="0">
              <a:lnSpc>
                <a:spcPct val="90000"/>
              </a:lnSpc>
              <a:buSzPts val="4400"/>
            </a:pPr>
            <a:r>
              <a:rPr lang="es-MX" sz="1600" b="1" dirty="0">
                <a:solidFill>
                  <a:srgbClr val="8DCCE5"/>
                </a:solidFill>
                <a:latin typeface="Gotham Bold" panose="02000803030000020004" pitchFamily="2" charset="0"/>
                <a:ea typeface="Proxima Nova"/>
                <a:cs typeface="Proxima Nova"/>
                <a:sym typeface="Proxima Nova"/>
              </a:rPr>
              <a:t>Diciembre</a:t>
            </a:r>
          </a:p>
          <a:p>
            <a:pPr lvl="0">
              <a:lnSpc>
                <a:spcPct val="90000"/>
              </a:lnSpc>
              <a:buSzPts val="4400"/>
            </a:pPr>
            <a:r>
              <a:rPr lang="es-MX" sz="1200" dirty="0">
                <a:solidFill>
                  <a:srgbClr val="53585F"/>
                </a:solidFill>
                <a:latin typeface="Gotham" panose="02000604030000020004" pitchFamily="50" charset="0"/>
                <a:ea typeface="Proxima Nova"/>
                <a:cs typeface="Proxima Nova"/>
                <a:sym typeface="Proxima Nova"/>
              </a:rPr>
              <a:t>1. Conclusión de 2 proyectos con bases de datos.</a:t>
            </a:r>
          </a:p>
          <a:p>
            <a:pPr marL="0" marR="0" lvl="0" indent="0" rtl="0">
              <a:lnSpc>
                <a:spcPct val="90000"/>
              </a:lnSpc>
              <a:spcBef>
                <a:spcPts val="0"/>
              </a:spcBef>
              <a:spcAft>
                <a:spcPts val="0"/>
              </a:spcAft>
              <a:buClr>
                <a:srgbClr val="000000"/>
              </a:buClr>
              <a:buSzPts val="4400"/>
              <a:buFont typeface="Arial"/>
              <a:buNone/>
            </a:pPr>
            <a:endParaRPr lang="es-MX" sz="1200" dirty="0">
              <a:solidFill>
                <a:srgbClr val="53585F"/>
              </a:solidFill>
              <a:latin typeface="Gotham" panose="02000604030000020004" pitchFamily="50" charset="0"/>
              <a:ea typeface="Proxima Nova"/>
              <a:cs typeface="Proxima Nova"/>
              <a:sym typeface="Proxima Nova"/>
            </a:endParaRPr>
          </a:p>
          <a:p>
            <a:pPr marL="0" marR="0" lvl="0" indent="0" rtl="0">
              <a:lnSpc>
                <a:spcPct val="90000"/>
              </a:lnSpc>
              <a:spcBef>
                <a:spcPts val="0"/>
              </a:spcBef>
              <a:spcAft>
                <a:spcPts val="0"/>
              </a:spcAft>
              <a:buClr>
                <a:srgbClr val="000000"/>
              </a:buClr>
              <a:buSzPts val="4400"/>
              <a:buFont typeface="Arial"/>
              <a:buNone/>
            </a:pPr>
            <a:endParaRPr sz="1200" dirty="0">
              <a:solidFill>
                <a:srgbClr val="53585F"/>
              </a:solidFill>
              <a:latin typeface="Gotham" panose="02000604030000020004" pitchFamily="50" charset="0"/>
              <a:ea typeface="Proxima Nova"/>
              <a:cs typeface="Proxima Nova"/>
              <a:sym typeface="Proxima Nova"/>
            </a:endParaRP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584" y="1758117"/>
            <a:ext cx="245206" cy="245206"/>
          </a:xfrm>
          <a:prstGeom prst="rect">
            <a:avLst/>
          </a:prstGeom>
        </p:spPr>
      </p:pic>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584" y="2456400"/>
            <a:ext cx="245206" cy="245206"/>
          </a:xfrm>
          <a:prstGeom prst="rect">
            <a:avLst/>
          </a:prstGeom>
        </p:spPr>
      </p:pic>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6334" y="1758117"/>
            <a:ext cx="245206" cy="245206"/>
          </a:xfrm>
          <a:prstGeom prst="rect">
            <a:avLst/>
          </a:prstGeom>
        </p:spPr>
      </p:pic>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6334" y="2804052"/>
            <a:ext cx="245206" cy="245206"/>
          </a:xfrm>
          <a:prstGeom prst="rect">
            <a:avLst/>
          </a:prstGeom>
        </p:spPr>
      </p:pic>
      <p:pic>
        <p:nvPicPr>
          <p:cNvPr id="10" name="Imagen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6334" y="3550861"/>
            <a:ext cx="245206" cy="245206"/>
          </a:xfrm>
          <a:prstGeom prst="rect">
            <a:avLst/>
          </a:prstGeom>
        </p:spPr>
      </p:pic>
    </p:spTree>
    <p:extLst>
      <p:ext uri="{BB962C8B-B14F-4D97-AF65-F5344CB8AC3E}">
        <p14:creationId xmlns:p14="http://schemas.microsoft.com/office/powerpoint/2010/main" val="4919033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pic>
        <p:nvPicPr>
          <p:cNvPr id="4" name="Imagen 3"/>
          <p:cNvPicPr>
            <a:picLocks noChangeAspect="1"/>
          </p:cNvPicPr>
          <p:nvPr/>
        </p:nvPicPr>
        <p:blipFill>
          <a:blip r:embed="rId3">
            <a:duotone>
              <a:schemeClr val="accent3">
                <a:shade val="45000"/>
                <a:satMod val="135000"/>
              </a:schemeClr>
              <a:prstClr val="white"/>
            </a:duotone>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tretch>
            <a:fillRect/>
          </a:stretch>
        </p:blipFill>
        <p:spPr>
          <a:xfrm>
            <a:off x="2758440" y="758190"/>
            <a:ext cx="3627120" cy="3627120"/>
          </a:xfrm>
          <a:prstGeom prst="rect">
            <a:avLst/>
          </a:prstGeom>
        </p:spPr>
      </p:pic>
      <p:sp>
        <p:nvSpPr>
          <p:cNvPr id="570" name="Google Shape;570;p42"/>
          <p:cNvSpPr txBox="1"/>
          <p:nvPr/>
        </p:nvSpPr>
        <p:spPr>
          <a:xfrm>
            <a:off x="2499360" y="1821180"/>
            <a:ext cx="414528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 sz="4800" b="1" dirty="0">
                <a:solidFill>
                  <a:srgbClr val="EE675E"/>
                </a:solidFill>
                <a:latin typeface="Proxima Nova"/>
                <a:ea typeface="Proxima Nova"/>
                <a:cs typeface="Proxima Nova"/>
                <a:sym typeface="Proxima Nova"/>
              </a:rPr>
              <a:t>Sesión de</a:t>
            </a:r>
          </a:p>
          <a:p>
            <a:pPr marL="0" marR="0" lvl="0" indent="0" algn="ctr" rtl="0">
              <a:lnSpc>
                <a:spcPct val="90000"/>
              </a:lnSpc>
              <a:spcBef>
                <a:spcPts val="0"/>
              </a:spcBef>
              <a:spcAft>
                <a:spcPts val="0"/>
              </a:spcAft>
              <a:buClr>
                <a:srgbClr val="000000"/>
              </a:buClr>
              <a:buSzPts val="4400"/>
              <a:buFont typeface="Arial"/>
              <a:buNone/>
            </a:pPr>
            <a:r>
              <a:rPr lang="es" sz="4800" b="1" dirty="0">
                <a:solidFill>
                  <a:srgbClr val="EE675E"/>
                </a:solidFill>
                <a:latin typeface="Proxima Nova"/>
                <a:ea typeface="Proxima Nova"/>
                <a:cs typeface="Proxima Nova"/>
                <a:sym typeface="Proxima Nova"/>
              </a:rPr>
              <a:t>Preguntas</a:t>
            </a:r>
            <a:endParaRPr sz="4800" b="1" dirty="0">
              <a:solidFill>
                <a:srgbClr val="EE675E"/>
              </a:solidFill>
              <a:latin typeface="Proxima Nova"/>
              <a:ea typeface="Proxima Nova"/>
              <a:cs typeface="Proxima Nova"/>
              <a:sym typeface="Proxima Nova"/>
            </a:endParaRPr>
          </a:p>
        </p:txBody>
      </p:sp>
    </p:spTree>
    <p:extLst>
      <p:ext uri="{BB962C8B-B14F-4D97-AF65-F5344CB8AC3E}">
        <p14:creationId xmlns:p14="http://schemas.microsoft.com/office/powerpoint/2010/main" val="4293455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
          <p:cNvSpPr/>
          <p:nvPr/>
        </p:nvSpPr>
        <p:spPr>
          <a:xfrm>
            <a:off x="4867275" y="990601"/>
            <a:ext cx="3272794" cy="3083996"/>
          </a:xfrm>
          <a:prstGeom prst="roundRect">
            <a:avLst>
              <a:gd name="adj" fmla="val 4912"/>
            </a:avLst>
          </a:prstGeom>
          <a:solidFill>
            <a:srgbClr val="8DCCE5"/>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s-MX" sz="2800" b="1" i="0" u="none" strike="noStrike" cap="none">
                <a:solidFill>
                  <a:srgbClr val="FFFFFF"/>
                </a:solidFill>
                <a:highlight>
                  <a:srgbClr val="8DCCE5"/>
                </a:highlight>
                <a:latin typeface="Proxima Nova"/>
                <a:ea typeface="Proxima Nova"/>
                <a:cs typeface="Proxima Nova"/>
                <a:sym typeface="Proxima Nova"/>
              </a:rPr>
              <a:t>Meta Trianual</a:t>
            </a:r>
            <a:endParaRPr/>
          </a:p>
          <a:p>
            <a:pPr marL="0" marR="0" lvl="0" indent="0" algn="ctr" rtl="0">
              <a:lnSpc>
                <a:spcPct val="100000"/>
              </a:lnSpc>
              <a:spcBef>
                <a:spcPts val="0"/>
              </a:spcBef>
              <a:spcAft>
                <a:spcPts val="0"/>
              </a:spcAft>
              <a:buClr>
                <a:srgbClr val="000000"/>
              </a:buClr>
              <a:buSzPts val="2000"/>
              <a:buFont typeface="Arial"/>
              <a:buNone/>
            </a:pPr>
            <a:endParaRPr sz="2000" b="1" i="0" u="none" strike="noStrike" cap="none">
              <a:solidFill>
                <a:srgbClr val="FFFFFF"/>
              </a:solidFill>
              <a:highlight>
                <a:srgbClr val="8DCCE5"/>
              </a:highlight>
              <a:latin typeface="Proxima Nova"/>
              <a:ea typeface="Proxima Nova"/>
              <a:cs typeface="Proxima Nova"/>
              <a:sym typeface="Proxima Nova"/>
            </a:endParaRPr>
          </a:p>
          <a:p>
            <a:pPr marL="0" marR="0" lvl="0" indent="0" algn="ctr" rtl="0">
              <a:lnSpc>
                <a:spcPct val="100000"/>
              </a:lnSpc>
              <a:spcBef>
                <a:spcPts val="0"/>
              </a:spcBef>
              <a:spcAft>
                <a:spcPts val="0"/>
              </a:spcAft>
              <a:buClr>
                <a:srgbClr val="000000"/>
              </a:buClr>
              <a:buSzPts val="2000"/>
              <a:buFont typeface="Arial"/>
              <a:buNone/>
            </a:pPr>
            <a:r>
              <a:rPr lang="es-MX" sz="2000" b="1" i="0" u="none" strike="noStrike" cap="none">
                <a:solidFill>
                  <a:srgbClr val="FFFFFF"/>
                </a:solidFill>
                <a:highlight>
                  <a:srgbClr val="8DCCE5"/>
                </a:highlight>
                <a:latin typeface="Proxima Nova"/>
                <a:ea typeface="Proxima Nova"/>
                <a:cs typeface="Proxima Nova"/>
                <a:sym typeface="Proxima Nova"/>
              </a:rPr>
              <a:t>15 Laboratorios</a:t>
            </a:r>
            <a:endParaRPr/>
          </a:p>
          <a:p>
            <a:pPr marL="0" marR="0" lvl="0" indent="0" algn="ctr" rtl="0">
              <a:lnSpc>
                <a:spcPct val="100000"/>
              </a:lnSpc>
              <a:spcBef>
                <a:spcPts val="0"/>
              </a:spcBef>
              <a:spcAft>
                <a:spcPts val="0"/>
              </a:spcAft>
              <a:buClr>
                <a:srgbClr val="000000"/>
              </a:buClr>
              <a:buSzPts val="2000"/>
              <a:buFont typeface="Arial"/>
              <a:buNone/>
            </a:pPr>
            <a:endParaRPr sz="2000" b="1" i="0" u="none" strike="noStrike" cap="none">
              <a:solidFill>
                <a:srgbClr val="FFFFFF"/>
              </a:solidFill>
              <a:highlight>
                <a:srgbClr val="8DCCE5"/>
              </a:highlight>
              <a:latin typeface="Proxima Nova"/>
              <a:ea typeface="Proxima Nova"/>
              <a:cs typeface="Proxima Nova"/>
              <a:sym typeface="Proxima Nova"/>
            </a:endParaRPr>
          </a:p>
          <a:p>
            <a:pPr marL="0" marR="0" lvl="0" indent="0" algn="ctr" rtl="0">
              <a:lnSpc>
                <a:spcPct val="100000"/>
              </a:lnSpc>
              <a:spcBef>
                <a:spcPts val="0"/>
              </a:spcBef>
              <a:spcAft>
                <a:spcPts val="0"/>
              </a:spcAft>
              <a:buClr>
                <a:srgbClr val="000000"/>
              </a:buClr>
              <a:buSzPts val="2000"/>
              <a:buFont typeface="Arial"/>
              <a:buNone/>
            </a:pPr>
            <a:r>
              <a:rPr lang="es-MX" sz="2000" b="1" i="0" u="none" strike="noStrike" cap="none">
                <a:solidFill>
                  <a:srgbClr val="FFFFFF"/>
                </a:solidFill>
                <a:highlight>
                  <a:srgbClr val="8DCCE5"/>
                </a:highlight>
                <a:latin typeface="Proxima Nova"/>
                <a:ea typeface="Proxima Nova"/>
                <a:cs typeface="Proxima Nova"/>
                <a:sym typeface="Proxima Nova"/>
              </a:rPr>
              <a:t>15 Retos compartidos</a:t>
            </a:r>
            <a:endParaRPr/>
          </a:p>
          <a:p>
            <a:pPr marL="0" marR="0" lvl="0" indent="0" algn="ctr" rtl="0">
              <a:lnSpc>
                <a:spcPct val="100000"/>
              </a:lnSpc>
              <a:spcBef>
                <a:spcPts val="0"/>
              </a:spcBef>
              <a:spcAft>
                <a:spcPts val="0"/>
              </a:spcAft>
              <a:buClr>
                <a:srgbClr val="000000"/>
              </a:buClr>
              <a:buSzPts val="2000"/>
              <a:buFont typeface="Arial"/>
              <a:buNone/>
            </a:pPr>
            <a:endParaRPr sz="2000" b="1" i="0" u="none" strike="noStrike" cap="none">
              <a:solidFill>
                <a:srgbClr val="FFFFFF"/>
              </a:solidFill>
              <a:highlight>
                <a:srgbClr val="8DCCE5"/>
              </a:highlight>
              <a:latin typeface="Proxima Nova"/>
              <a:ea typeface="Proxima Nova"/>
              <a:cs typeface="Proxima Nova"/>
              <a:sym typeface="Proxima Nova"/>
            </a:endParaRPr>
          </a:p>
          <a:p>
            <a:pPr marL="0" marR="0" lvl="0" indent="0" algn="ctr" rtl="0">
              <a:lnSpc>
                <a:spcPct val="100000"/>
              </a:lnSpc>
              <a:spcBef>
                <a:spcPts val="0"/>
              </a:spcBef>
              <a:spcAft>
                <a:spcPts val="0"/>
              </a:spcAft>
              <a:buClr>
                <a:srgbClr val="000000"/>
              </a:buClr>
              <a:buSzPts val="2000"/>
              <a:buFont typeface="Arial"/>
              <a:buNone/>
            </a:pPr>
            <a:r>
              <a:rPr lang="es-MX" sz="2000" b="1" i="0" u="none" strike="noStrike" cap="none">
                <a:solidFill>
                  <a:srgbClr val="FFFFFF"/>
                </a:solidFill>
                <a:highlight>
                  <a:srgbClr val="8DCCE5"/>
                </a:highlight>
                <a:latin typeface="Proxima Nova"/>
                <a:ea typeface="Proxima Nova"/>
                <a:cs typeface="Proxima Nova"/>
                <a:sym typeface="Proxima Nova"/>
              </a:rPr>
              <a:t>1,000 personas capacitadas en</a:t>
            </a:r>
            <a:endParaRPr/>
          </a:p>
          <a:p>
            <a:pPr marL="0" marR="0" lvl="0" indent="0" algn="ctr" rtl="0">
              <a:lnSpc>
                <a:spcPct val="100000"/>
              </a:lnSpc>
              <a:spcBef>
                <a:spcPts val="0"/>
              </a:spcBef>
              <a:spcAft>
                <a:spcPts val="0"/>
              </a:spcAft>
              <a:buClr>
                <a:srgbClr val="000000"/>
              </a:buClr>
              <a:buSzPts val="2000"/>
              <a:buFont typeface="Arial"/>
              <a:buNone/>
            </a:pPr>
            <a:r>
              <a:rPr lang="es-MX" sz="2000" b="1" i="0" u="none" strike="noStrike" cap="none">
                <a:solidFill>
                  <a:srgbClr val="FFFFFF"/>
                </a:solidFill>
                <a:highlight>
                  <a:srgbClr val="8DCCE5"/>
                </a:highlight>
                <a:latin typeface="Proxima Nova"/>
                <a:ea typeface="Proxima Nova"/>
                <a:cs typeface="Proxima Nova"/>
                <a:sym typeface="Proxima Nova"/>
              </a:rPr>
              <a:t>oficios digitales</a:t>
            </a:r>
            <a:endParaRPr sz="2000" b="1" i="0" u="none" strike="noStrike" cap="none">
              <a:solidFill>
                <a:srgbClr val="FFFFFF"/>
              </a:solidFill>
              <a:highlight>
                <a:srgbClr val="8DCCE5"/>
              </a:highlight>
              <a:latin typeface="Proxima Nova"/>
              <a:ea typeface="Proxima Nova"/>
              <a:cs typeface="Proxima Nova"/>
              <a:sym typeface="Proxima Nova"/>
            </a:endParaRPr>
          </a:p>
        </p:txBody>
      </p:sp>
      <p:sp>
        <p:nvSpPr>
          <p:cNvPr id="241" name="Google Shape;241;p4"/>
          <p:cNvSpPr txBox="1"/>
          <p:nvPr/>
        </p:nvSpPr>
        <p:spPr>
          <a:xfrm>
            <a:off x="765651" y="1597556"/>
            <a:ext cx="3892074" cy="185103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MX" sz="4400" b="1" i="0" u="none" strike="noStrike" cap="none">
                <a:solidFill>
                  <a:srgbClr val="53585F"/>
                </a:solidFill>
                <a:latin typeface="Arial"/>
                <a:ea typeface="Arial"/>
                <a:cs typeface="Arial"/>
                <a:sym typeface="Arial"/>
              </a:rPr>
              <a:t>Programa de Gobierno</a:t>
            </a:r>
            <a:endParaRPr sz="4400" b="1" i="0" u="none" strike="noStrike" cap="none">
              <a:solidFill>
                <a:srgbClr val="53585F"/>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4400"/>
              <a:buFont typeface="Arial"/>
              <a:buNone/>
            </a:pPr>
            <a:r>
              <a:rPr lang="es-MX" sz="3200" b="1" i="0" u="none" strike="noStrike" cap="none">
                <a:solidFill>
                  <a:srgbClr val="53585F"/>
                </a:solidFill>
                <a:latin typeface="Arial"/>
                <a:ea typeface="Arial"/>
                <a:cs typeface="Arial"/>
                <a:sym typeface="Arial"/>
              </a:rPr>
              <a:t>2018 - 2021</a:t>
            </a:r>
            <a:endParaRPr sz="3200" b="1" i="0" u="none" strike="noStrike" cap="none">
              <a:solidFill>
                <a:srgbClr val="53585F"/>
              </a:solidFill>
              <a:latin typeface="Arial"/>
              <a:ea typeface="Arial"/>
              <a:cs typeface="Arial"/>
              <a:sym typeface="Arial"/>
            </a:endParaRPr>
          </a:p>
        </p:txBody>
      </p:sp>
      <p:cxnSp>
        <p:nvCxnSpPr>
          <p:cNvPr id="242" name="Google Shape;242;p4"/>
          <p:cNvCxnSpPr/>
          <p:nvPr/>
        </p:nvCxnSpPr>
        <p:spPr>
          <a:xfrm>
            <a:off x="6145123" y="2287160"/>
            <a:ext cx="722402" cy="0"/>
          </a:xfrm>
          <a:prstGeom prst="straightConnector1">
            <a:avLst/>
          </a:prstGeom>
          <a:noFill/>
          <a:ln w="19050" cap="flat" cmpd="sng">
            <a:solidFill>
              <a:schemeClr val="lt1"/>
            </a:solidFill>
            <a:prstDash val="solid"/>
            <a:round/>
            <a:headEnd type="none" w="sm" len="sm"/>
            <a:tailEnd type="none" w="sm" len="sm"/>
          </a:ln>
        </p:spPr>
      </p:cxnSp>
      <p:cxnSp>
        <p:nvCxnSpPr>
          <p:cNvPr id="243" name="Google Shape;243;p4"/>
          <p:cNvCxnSpPr/>
          <p:nvPr/>
        </p:nvCxnSpPr>
        <p:spPr>
          <a:xfrm>
            <a:off x="6145123" y="2906285"/>
            <a:ext cx="722402" cy="0"/>
          </a:xfrm>
          <a:prstGeom prst="straightConnector1">
            <a:avLst/>
          </a:prstGeom>
          <a:noFill/>
          <a:ln w="19050" cap="flat" cmpd="sng">
            <a:solidFill>
              <a:schemeClr val="lt1"/>
            </a:solidFill>
            <a:prstDash val="solid"/>
            <a:round/>
            <a:headEnd type="none" w="sm" len="sm"/>
            <a:tailEnd type="none" w="sm" len="sm"/>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5"/>
          <p:cNvSpPr txBox="1"/>
          <p:nvPr/>
        </p:nvSpPr>
        <p:spPr>
          <a:xfrm>
            <a:off x="371725" y="691691"/>
            <a:ext cx="8532300" cy="682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Arial"/>
              <a:buNone/>
            </a:pPr>
            <a:r>
              <a:rPr lang="es-MX" sz="2200" b="1" i="0" u="none" strike="noStrike" cap="none">
                <a:solidFill>
                  <a:srgbClr val="EF665E"/>
                </a:solidFill>
                <a:latin typeface="Arial"/>
                <a:ea typeface="Arial"/>
                <a:cs typeface="Arial"/>
                <a:sym typeface="Arial"/>
              </a:rPr>
              <a:t>Modelo de</a:t>
            </a:r>
            <a:endParaRPr/>
          </a:p>
          <a:p>
            <a:pPr marL="0" marR="0" lvl="0" indent="0" algn="ctr" rtl="0">
              <a:lnSpc>
                <a:spcPct val="90000"/>
              </a:lnSpc>
              <a:spcBef>
                <a:spcPts val="0"/>
              </a:spcBef>
              <a:spcAft>
                <a:spcPts val="0"/>
              </a:spcAft>
              <a:buClr>
                <a:srgbClr val="000000"/>
              </a:buClr>
              <a:buSzPts val="4400"/>
              <a:buFont typeface="Arial"/>
              <a:buNone/>
            </a:pPr>
            <a:r>
              <a:rPr lang="es-MX" sz="4000" b="1" i="0" u="none" strike="noStrike" cap="none">
                <a:solidFill>
                  <a:srgbClr val="EF665E"/>
                </a:solidFill>
                <a:latin typeface="Arial"/>
                <a:ea typeface="Arial"/>
                <a:cs typeface="Arial"/>
                <a:sym typeface="Arial"/>
              </a:rPr>
              <a:t>Retos y Laboratorios</a:t>
            </a:r>
            <a:endParaRPr sz="4000" b="1" i="0" u="none" strike="noStrike" cap="none">
              <a:solidFill>
                <a:srgbClr val="EF665E"/>
              </a:solidFill>
              <a:latin typeface="Arial"/>
              <a:ea typeface="Arial"/>
              <a:cs typeface="Arial"/>
              <a:sym typeface="Arial"/>
            </a:endParaRPr>
          </a:p>
        </p:txBody>
      </p:sp>
      <p:sp>
        <p:nvSpPr>
          <p:cNvPr id="249" name="Google Shape;249;p5"/>
          <p:cNvSpPr txBox="1"/>
          <p:nvPr/>
        </p:nvSpPr>
        <p:spPr>
          <a:xfrm>
            <a:off x="492291" y="3104355"/>
            <a:ext cx="1353877"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s-MX" sz="1800" b="1" i="0" u="none" strike="noStrike" cap="none">
                <a:solidFill>
                  <a:srgbClr val="787878"/>
                </a:solidFill>
                <a:latin typeface="Calibri"/>
                <a:ea typeface="Calibri"/>
                <a:cs typeface="Calibri"/>
                <a:sym typeface="Calibri"/>
              </a:rPr>
              <a:t>SELECCIÓN</a:t>
            </a:r>
            <a:endParaRPr sz="1800" b="1" i="0" u="none" strike="noStrike" cap="none">
              <a:solidFill>
                <a:srgbClr val="787878"/>
              </a:solidFill>
              <a:latin typeface="Calibri"/>
              <a:ea typeface="Calibri"/>
              <a:cs typeface="Calibri"/>
              <a:sym typeface="Calibri"/>
            </a:endParaRPr>
          </a:p>
        </p:txBody>
      </p:sp>
      <p:sp>
        <p:nvSpPr>
          <p:cNvPr id="250" name="Google Shape;250;p5"/>
          <p:cNvSpPr txBox="1"/>
          <p:nvPr/>
        </p:nvSpPr>
        <p:spPr>
          <a:xfrm>
            <a:off x="2538426" y="3104355"/>
            <a:ext cx="25368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s-MX" sz="1800" b="1" i="0" u="none" strike="noStrike" cap="none">
                <a:solidFill>
                  <a:srgbClr val="787878"/>
                </a:solidFill>
                <a:latin typeface="Calibri"/>
                <a:ea typeface="Calibri"/>
                <a:cs typeface="Calibri"/>
                <a:sym typeface="Calibri"/>
              </a:rPr>
              <a:t>ARQUITECTURA</a:t>
            </a:r>
            <a:endParaRPr/>
          </a:p>
          <a:p>
            <a:pPr marL="0" marR="0" lvl="0" indent="0" algn="l" rtl="0">
              <a:lnSpc>
                <a:spcPct val="100000"/>
              </a:lnSpc>
              <a:spcBef>
                <a:spcPts val="0"/>
              </a:spcBef>
              <a:spcAft>
                <a:spcPts val="0"/>
              </a:spcAft>
              <a:buClr>
                <a:srgbClr val="000000"/>
              </a:buClr>
              <a:buSzPts val="1800"/>
              <a:buFont typeface="Arial"/>
              <a:buNone/>
            </a:pPr>
            <a:r>
              <a:rPr lang="es-MX" sz="1800" b="1" i="0" u="none" strike="noStrike" cap="none">
                <a:solidFill>
                  <a:srgbClr val="787878"/>
                </a:solidFill>
                <a:latin typeface="Calibri"/>
                <a:ea typeface="Calibri"/>
                <a:cs typeface="Calibri"/>
                <a:sym typeface="Calibri"/>
              </a:rPr>
              <a:t>DE HORIZONTE</a:t>
            </a:r>
            <a:endParaRPr sz="1800" b="1" i="0" u="none" strike="noStrike" cap="none">
              <a:solidFill>
                <a:srgbClr val="787878"/>
              </a:solidFill>
              <a:latin typeface="Calibri"/>
              <a:ea typeface="Calibri"/>
              <a:cs typeface="Calibri"/>
              <a:sym typeface="Calibri"/>
            </a:endParaRPr>
          </a:p>
        </p:txBody>
      </p:sp>
      <p:sp>
        <p:nvSpPr>
          <p:cNvPr id="251" name="Google Shape;251;p5"/>
          <p:cNvSpPr txBox="1"/>
          <p:nvPr/>
        </p:nvSpPr>
        <p:spPr>
          <a:xfrm>
            <a:off x="5061589" y="3104355"/>
            <a:ext cx="1766159"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s-MX" sz="1800" b="1" i="0" u="none" strike="noStrike" cap="none">
                <a:solidFill>
                  <a:srgbClr val="787878"/>
                </a:solidFill>
                <a:latin typeface="Calibri"/>
                <a:ea typeface="Calibri"/>
                <a:cs typeface="Calibri"/>
                <a:sym typeface="Calibri"/>
              </a:rPr>
              <a:t>DESARROLLO</a:t>
            </a:r>
            <a:endParaRPr sz="1800" b="1" i="0" u="none" strike="noStrike" cap="none">
              <a:solidFill>
                <a:srgbClr val="787878"/>
              </a:solidFill>
              <a:latin typeface="Calibri"/>
              <a:ea typeface="Calibri"/>
              <a:cs typeface="Calibri"/>
              <a:sym typeface="Calibri"/>
            </a:endParaRPr>
          </a:p>
        </p:txBody>
      </p:sp>
      <p:sp>
        <p:nvSpPr>
          <p:cNvPr id="252" name="Google Shape;252;p5"/>
          <p:cNvSpPr txBox="1"/>
          <p:nvPr/>
        </p:nvSpPr>
        <p:spPr>
          <a:xfrm>
            <a:off x="7335484" y="3104355"/>
            <a:ext cx="1685165"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s-MX" sz="1800" b="1" i="0" u="none" strike="noStrike" cap="none">
                <a:solidFill>
                  <a:srgbClr val="787878"/>
                </a:solidFill>
                <a:latin typeface="Calibri"/>
                <a:ea typeface="Calibri"/>
                <a:cs typeface="Calibri"/>
                <a:sym typeface="Calibri"/>
              </a:rPr>
              <a:t>RESULTADOS</a:t>
            </a:r>
            <a:endParaRPr sz="1800" b="1" i="0" u="none" strike="noStrike" cap="none">
              <a:solidFill>
                <a:srgbClr val="787878"/>
              </a:solidFill>
              <a:latin typeface="Calibri"/>
              <a:ea typeface="Calibri"/>
              <a:cs typeface="Calibri"/>
              <a:sym typeface="Calibri"/>
            </a:endParaRPr>
          </a:p>
        </p:txBody>
      </p:sp>
      <p:cxnSp>
        <p:nvCxnSpPr>
          <p:cNvPr id="253" name="Google Shape;253;p5"/>
          <p:cNvCxnSpPr/>
          <p:nvPr/>
        </p:nvCxnSpPr>
        <p:spPr>
          <a:xfrm>
            <a:off x="2100036" y="2392743"/>
            <a:ext cx="0" cy="1358272"/>
          </a:xfrm>
          <a:prstGeom prst="straightConnector1">
            <a:avLst/>
          </a:prstGeom>
          <a:noFill/>
          <a:ln w="9525" cap="flat" cmpd="sng">
            <a:solidFill>
              <a:srgbClr val="BFBFBF"/>
            </a:solidFill>
            <a:prstDash val="lgDash"/>
            <a:miter lim="800000"/>
            <a:headEnd type="none" w="sm" len="sm"/>
            <a:tailEnd type="none" w="sm" len="sm"/>
          </a:ln>
        </p:spPr>
      </p:cxnSp>
      <p:cxnSp>
        <p:nvCxnSpPr>
          <p:cNvPr id="254" name="Google Shape;254;p5"/>
          <p:cNvCxnSpPr/>
          <p:nvPr/>
        </p:nvCxnSpPr>
        <p:spPr>
          <a:xfrm>
            <a:off x="4574721" y="2392743"/>
            <a:ext cx="0" cy="1370972"/>
          </a:xfrm>
          <a:prstGeom prst="straightConnector1">
            <a:avLst/>
          </a:prstGeom>
          <a:noFill/>
          <a:ln w="9525" cap="flat" cmpd="sng">
            <a:solidFill>
              <a:srgbClr val="BFBFBF"/>
            </a:solidFill>
            <a:prstDash val="lgDash"/>
            <a:miter lim="800000"/>
            <a:headEnd type="none" w="sm" len="sm"/>
            <a:tailEnd type="none" w="sm" len="sm"/>
          </a:ln>
        </p:spPr>
      </p:cxnSp>
      <p:cxnSp>
        <p:nvCxnSpPr>
          <p:cNvPr id="255" name="Google Shape;255;p5"/>
          <p:cNvCxnSpPr/>
          <p:nvPr/>
        </p:nvCxnSpPr>
        <p:spPr>
          <a:xfrm>
            <a:off x="7081616" y="2392743"/>
            <a:ext cx="0" cy="1358272"/>
          </a:xfrm>
          <a:prstGeom prst="straightConnector1">
            <a:avLst/>
          </a:prstGeom>
          <a:noFill/>
          <a:ln w="9525" cap="flat" cmpd="sng">
            <a:solidFill>
              <a:srgbClr val="BFBFBF"/>
            </a:solidFill>
            <a:prstDash val="lgDash"/>
            <a:miter lim="800000"/>
            <a:headEnd type="none" w="sm" len="sm"/>
            <a:tailEnd type="none" w="sm" len="sm"/>
          </a:ln>
        </p:spPr>
      </p:cxnSp>
      <p:pic>
        <p:nvPicPr>
          <p:cNvPr id="256" name="Google Shape;256;p5"/>
          <p:cNvPicPr preferRelativeResize="0"/>
          <p:nvPr/>
        </p:nvPicPr>
        <p:blipFill rotWithShape="1">
          <a:blip r:embed="rId3">
            <a:alphaModFix/>
          </a:blip>
          <a:srcRect/>
          <a:stretch/>
        </p:blipFill>
        <p:spPr>
          <a:xfrm>
            <a:off x="1958099" y="2883255"/>
            <a:ext cx="319360" cy="319360"/>
          </a:xfrm>
          <a:prstGeom prst="rect">
            <a:avLst/>
          </a:prstGeom>
          <a:noFill/>
          <a:ln>
            <a:noFill/>
          </a:ln>
        </p:spPr>
      </p:pic>
      <p:pic>
        <p:nvPicPr>
          <p:cNvPr id="257" name="Google Shape;257;p5"/>
          <p:cNvPicPr preferRelativeResize="0"/>
          <p:nvPr/>
        </p:nvPicPr>
        <p:blipFill rotWithShape="1">
          <a:blip r:embed="rId4">
            <a:alphaModFix/>
          </a:blip>
          <a:srcRect/>
          <a:stretch/>
        </p:blipFill>
        <p:spPr>
          <a:xfrm>
            <a:off x="580711" y="2259206"/>
            <a:ext cx="752789" cy="752789"/>
          </a:xfrm>
          <a:prstGeom prst="rect">
            <a:avLst/>
          </a:prstGeom>
          <a:noFill/>
          <a:ln>
            <a:noFill/>
          </a:ln>
        </p:spPr>
      </p:pic>
      <p:pic>
        <p:nvPicPr>
          <p:cNvPr id="258" name="Google Shape;258;p5"/>
          <p:cNvPicPr preferRelativeResize="0"/>
          <p:nvPr/>
        </p:nvPicPr>
        <p:blipFill rotWithShape="1">
          <a:blip r:embed="rId5">
            <a:alphaModFix/>
          </a:blip>
          <a:srcRect/>
          <a:stretch/>
        </p:blipFill>
        <p:spPr>
          <a:xfrm>
            <a:off x="7445902" y="2169365"/>
            <a:ext cx="856633" cy="856633"/>
          </a:xfrm>
          <a:prstGeom prst="rect">
            <a:avLst/>
          </a:prstGeom>
          <a:noFill/>
          <a:ln>
            <a:noFill/>
          </a:ln>
        </p:spPr>
      </p:pic>
      <p:pic>
        <p:nvPicPr>
          <p:cNvPr id="259" name="Google Shape;259;p5"/>
          <p:cNvPicPr preferRelativeResize="0"/>
          <p:nvPr/>
        </p:nvPicPr>
        <p:blipFill rotWithShape="1">
          <a:blip r:embed="rId6">
            <a:alphaModFix/>
          </a:blip>
          <a:srcRect/>
          <a:stretch/>
        </p:blipFill>
        <p:spPr>
          <a:xfrm>
            <a:off x="5163541" y="2175150"/>
            <a:ext cx="836845" cy="836845"/>
          </a:xfrm>
          <a:prstGeom prst="rect">
            <a:avLst/>
          </a:prstGeom>
          <a:noFill/>
          <a:ln>
            <a:noFill/>
          </a:ln>
        </p:spPr>
      </p:pic>
      <p:pic>
        <p:nvPicPr>
          <p:cNvPr id="260" name="Google Shape;260;p5"/>
          <p:cNvPicPr preferRelativeResize="0"/>
          <p:nvPr/>
        </p:nvPicPr>
        <p:blipFill rotWithShape="1">
          <a:blip r:embed="rId7">
            <a:alphaModFix/>
          </a:blip>
          <a:srcRect/>
          <a:stretch/>
        </p:blipFill>
        <p:spPr>
          <a:xfrm>
            <a:off x="2601008" y="2200395"/>
            <a:ext cx="832814" cy="832814"/>
          </a:xfrm>
          <a:prstGeom prst="rect">
            <a:avLst/>
          </a:prstGeom>
          <a:noFill/>
          <a:ln>
            <a:noFill/>
          </a:ln>
        </p:spPr>
      </p:pic>
      <p:pic>
        <p:nvPicPr>
          <p:cNvPr id="261" name="Google Shape;261;p5"/>
          <p:cNvPicPr preferRelativeResize="0"/>
          <p:nvPr/>
        </p:nvPicPr>
        <p:blipFill rotWithShape="1">
          <a:blip r:embed="rId3">
            <a:alphaModFix/>
          </a:blip>
          <a:srcRect/>
          <a:stretch/>
        </p:blipFill>
        <p:spPr>
          <a:xfrm>
            <a:off x="4409675" y="2883255"/>
            <a:ext cx="319360" cy="319360"/>
          </a:xfrm>
          <a:prstGeom prst="rect">
            <a:avLst/>
          </a:prstGeom>
          <a:noFill/>
          <a:ln>
            <a:noFill/>
          </a:ln>
        </p:spPr>
      </p:pic>
      <p:pic>
        <p:nvPicPr>
          <p:cNvPr id="262" name="Google Shape;262;p5"/>
          <p:cNvPicPr preferRelativeResize="0"/>
          <p:nvPr/>
        </p:nvPicPr>
        <p:blipFill rotWithShape="1">
          <a:blip r:embed="rId3">
            <a:alphaModFix/>
          </a:blip>
          <a:srcRect/>
          <a:stretch/>
        </p:blipFill>
        <p:spPr>
          <a:xfrm>
            <a:off x="6921936" y="2883255"/>
            <a:ext cx="319360" cy="31936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Google Shape;267;p6"/>
          <p:cNvPicPr preferRelativeResize="0"/>
          <p:nvPr/>
        </p:nvPicPr>
        <p:blipFill rotWithShape="1">
          <a:blip r:embed="rId3">
            <a:alphaModFix/>
          </a:blip>
          <a:srcRect/>
          <a:stretch/>
        </p:blipFill>
        <p:spPr>
          <a:xfrm flipH="1">
            <a:off x="107860" y="3840423"/>
            <a:ext cx="2886799" cy="1082549"/>
          </a:xfrm>
          <a:prstGeom prst="rect">
            <a:avLst/>
          </a:prstGeom>
          <a:noFill/>
          <a:ln>
            <a:noFill/>
          </a:ln>
        </p:spPr>
      </p:pic>
      <p:cxnSp>
        <p:nvCxnSpPr>
          <p:cNvPr id="268" name="Google Shape;268;p6"/>
          <p:cNvCxnSpPr/>
          <p:nvPr/>
        </p:nvCxnSpPr>
        <p:spPr>
          <a:xfrm>
            <a:off x="4574721" y="996379"/>
            <a:ext cx="0" cy="2874715"/>
          </a:xfrm>
          <a:prstGeom prst="straightConnector1">
            <a:avLst/>
          </a:prstGeom>
          <a:noFill/>
          <a:ln w="9525" cap="flat" cmpd="sng">
            <a:solidFill>
              <a:srgbClr val="BFBFBF"/>
            </a:solidFill>
            <a:prstDash val="lgDash"/>
            <a:miter lim="800000"/>
            <a:headEnd type="none" w="sm" len="sm"/>
            <a:tailEnd type="none" w="sm" len="sm"/>
          </a:ln>
        </p:spPr>
      </p:cxnSp>
      <p:sp>
        <p:nvSpPr>
          <p:cNvPr id="269" name="Google Shape;269;p6"/>
          <p:cNvSpPr txBox="1"/>
          <p:nvPr/>
        </p:nvSpPr>
        <p:spPr>
          <a:xfrm>
            <a:off x="746695" y="1471638"/>
            <a:ext cx="3781050"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MX" sz="1800" b="1" i="0" u="none" strike="noStrike" cap="none">
                <a:solidFill>
                  <a:srgbClr val="787878"/>
                </a:solidFill>
                <a:latin typeface="Arial"/>
                <a:ea typeface="Arial"/>
                <a:cs typeface="Arial"/>
                <a:sym typeface="Arial"/>
              </a:rPr>
              <a:t>¿Qué es un </a:t>
            </a:r>
            <a:r>
              <a:rPr lang="es-MX" sz="2200" b="1" i="0" u="none" strike="noStrike" cap="none">
                <a:solidFill>
                  <a:srgbClr val="EF665E"/>
                </a:solidFill>
                <a:latin typeface="Arial"/>
                <a:ea typeface="Arial"/>
                <a:cs typeface="Arial"/>
                <a:sym typeface="Arial"/>
              </a:rPr>
              <a:t>RETO</a:t>
            </a:r>
            <a:r>
              <a:rPr lang="es-MX" sz="2200" b="1" i="0" u="none" strike="noStrike" cap="none">
                <a:solidFill>
                  <a:srgbClr val="787878"/>
                </a:solidFill>
                <a:latin typeface="Arial"/>
                <a:ea typeface="Arial"/>
                <a:cs typeface="Arial"/>
                <a:sym typeface="Arial"/>
              </a:rPr>
              <a:t>?</a:t>
            </a:r>
            <a:endParaRPr sz="4000" b="1" i="0" u="none" strike="noStrike" cap="none">
              <a:solidFill>
                <a:srgbClr val="787878"/>
              </a:solidFill>
              <a:latin typeface="Arial"/>
              <a:ea typeface="Arial"/>
              <a:cs typeface="Arial"/>
              <a:sym typeface="Arial"/>
            </a:endParaRPr>
          </a:p>
        </p:txBody>
      </p:sp>
      <p:sp>
        <p:nvSpPr>
          <p:cNvPr id="270" name="Google Shape;270;p6"/>
          <p:cNvSpPr txBox="1"/>
          <p:nvPr/>
        </p:nvSpPr>
        <p:spPr>
          <a:xfrm>
            <a:off x="4784229" y="1471638"/>
            <a:ext cx="3943401"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MX" sz="1800" b="1" i="0" u="none" strike="noStrike" cap="none">
                <a:solidFill>
                  <a:srgbClr val="787878"/>
                </a:solidFill>
                <a:latin typeface="Arial"/>
                <a:ea typeface="Arial"/>
                <a:cs typeface="Arial"/>
                <a:sym typeface="Arial"/>
              </a:rPr>
              <a:t>¿Qué es un </a:t>
            </a:r>
            <a:r>
              <a:rPr lang="es-MX" sz="2200" b="1" i="0" u="none" strike="noStrike" cap="none">
                <a:solidFill>
                  <a:srgbClr val="EF665E"/>
                </a:solidFill>
                <a:latin typeface="Arial"/>
                <a:ea typeface="Arial"/>
                <a:cs typeface="Arial"/>
                <a:sym typeface="Arial"/>
              </a:rPr>
              <a:t>LABORATORIO</a:t>
            </a:r>
            <a:r>
              <a:rPr lang="es-MX" sz="2200" b="1" i="0" u="none" strike="noStrike" cap="none">
                <a:solidFill>
                  <a:srgbClr val="787878"/>
                </a:solidFill>
                <a:latin typeface="Arial"/>
                <a:ea typeface="Arial"/>
                <a:cs typeface="Arial"/>
                <a:sym typeface="Arial"/>
              </a:rPr>
              <a:t>?</a:t>
            </a:r>
            <a:endParaRPr sz="4000" b="1" i="0" u="none" strike="noStrike" cap="none">
              <a:solidFill>
                <a:srgbClr val="787878"/>
              </a:solidFill>
              <a:latin typeface="Arial"/>
              <a:ea typeface="Arial"/>
              <a:cs typeface="Arial"/>
              <a:sym typeface="Arial"/>
            </a:endParaRPr>
          </a:p>
        </p:txBody>
      </p:sp>
      <p:sp>
        <p:nvSpPr>
          <p:cNvPr id="271" name="Google Shape;271;p6"/>
          <p:cNvSpPr txBox="1"/>
          <p:nvPr/>
        </p:nvSpPr>
        <p:spPr>
          <a:xfrm>
            <a:off x="1003179" y="1998318"/>
            <a:ext cx="3360570" cy="81120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MX" sz="1600" b="0" i="0" u="none" strike="noStrike" cap="none">
                <a:solidFill>
                  <a:srgbClr val="53585F"/>
                </a:solidFill>
                <a:latin typeface="Arial"/>
                <a:ea typeface="Arial"/>
                <a:cs typeface="Arial"/>
                <a:sym typeface="Arial"/>
              </a:rPr>
              <a:t>Es un servicio o política pública del Programa de Gobierno 2018 – 2021, y que para su operación, es necesaria la transversalidad.</a:t>
            </a:r>
            <a:endParaRPr sz="1600" b="0" i="0" u="none" strike="noStrike" cap="none">
              <a:solidFill>
                <a:srgbClr val="53585F"/>
              </a:solidFill>
              <a:latin typeface="Arial"/>
              <a:ea typeface="Arial"/>
              <a:cs typeface="Arial"/>
              <a:sym typeface="Arial"/>
            </a:endParaRPr>
          </a:p>
        </p:txBody>
      </p:sp>
      <p:sp>
        <p:nvSpPr>
          <p:cNvPr id="272" name="Google Shape;272;p6"/>
          <p:cNvSpPr txBox="1"/>
          <p:nvPr/>
        </p:nvSpPr>
        <p:spPr>
          <a:xfrm>
            <a:off x="5075644" y="1998318"/>
            <a:ext cx="3360570" cy="81120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s-MX" sz="1600" b="0" i="0" u="none" strike="noStrike" cap="none">
                <a:solidFill>
                  <a:srgbClr val="53585F"/>
                </a:solidFill>
                <a:latin typeface="Arial"/>
                <a:ea typeface="Arial"/>
                <a:cs typeface="Arial"/>
                <a:sym typeface="Arial"/>
              </a:rPr>
              <a:t>Es un proyecto o línea de acción del Programa de Gobierno 2018 – 2021, que puede ser operado por una sola dependencia. </a:t>
            </a:r>
            <a:endParaRPr/>
          </a:p>
        </p:txBody>
      </p:sp>
      <p:pic>
        <p:nvPicPr>
          <p:cNvPr id="273" name="Google Shape;273;p6"/>
          <p:cNvPicPr preferRelativeResize="0"/>
          <p:nvPr/>
        </p:nvPicPr>
        <p:blipFill rotWithShape="1">
          <a:blip r:embed="rId4">
            <a:alphaModFix/>
          </a:blip>
          <a:srcRect/>
          <a:stretch/>
        </p:blipFill>
        <p:spPr>
          <a:xfrm>
            <a:off x="1887889" y="4218124"/>
            <a:ext cx="2639856" cy="704848"/>
          </a:xfrm>
          <a:prstGeom prst="rect">
            <a:avLst/>
          </a:prstGeom>
          <a:noFill/>
          <a:ln>
            <a:noFill/>
          </a:ln>
        </p:spPr>
      </p:pic>
      <p:pic>
        <p:nvPicPr>
          <p:cNvPr id="274" name="Google Shape;274;p6"/>
          <p:cNvPicPr preferRelativeResize="0"/>
          <p:nvPr/>
        </p:nvPicPr>
        <p:blipFill rotWithShape="1">
          <a:blip r:embed="rId5">
            <a:alphaModFix/>
          </a:blip>
          <a:srcRect t="57137" r="64498"/>
          <a:stretch/>
        </p:blipFill>
        <p:spPr>
          <a:xfrm>
            <a:off x="4784229" y="4383794"/>
            <a:ext cx="874673" cy="540688"/>
          </a:xfrm>
          <a:prstGeom prst="rect">
            <a:avLst/>
          </a:prstGeom>
          <a:noFill/>
          <a:ln>
            <a:noFill/>
          </a:ln>
        </p:spPr>
      </p:pic>
      <p:pic>
        <p:nvPicPr>
          <p:cNvPr id="275" name="Google Shape;275;p6"/>
          <p:cNvPicPr preferRelativeResize="0"/>
          <p:nvPr/>
        </p:nvPicPr>
        <p:blipFill rotWithShape="1">
          <a:blip r:embed="rId6">
            <a:alphaModFix/>
          </a:blip>
          <a:srcRect/>
          <a:stretch/>
        </p:blipFill>
        <p:spPr>
          <a:xfrm flipH="1">
            <a:off x="5791581" y="3842519"/>
            <a:ext cx="2796590" cy="1082551"/>
          </a:xfrm>
          <a:prstGeom prst="rect">
            <a:avLst/>
          </a:prstGeom>
          <a:noFill/>
          <a:ln>
            <a:noFill/>
          </a:ln>
        </p:spPr>
      </p:pic>
      <p:pic>
        <p:nvPicPr>
          <p:cNvPr id="276" name="Google Shape;276;p6"/>
          <p:cNvPicPr preferRelativeResize="0"/>
          <p:nvPr/>
        </p:nvPicPr>
        <p:blipFill rotWithShape="1">
          <a:blip r:embed="rId7">
            <a:alphaModFix/>
          </a:blip>
          <a:srcRect/>
          <a:stretch/>
        </p:blipFill>
        <p:spPr>
          <a:xfrm>
            <a:off x="3460377" y="3192284"/>
            <a:ext cx="935134" cy="241135"/>
          </a:xfrm>
          <a:prstGeom prst="rect">
            <a:avLst/>
          </a:prstGeom>
          <a:noFill/>
          <a:ln>
            <a:noFill/>
          </a:ln>
        </p:spPr>
      </p:pic>
      <p:pic>
        <p:nvPicPr>
          <p:cNvPr id="277" name="Google Shape;277;p6"/>
          <p:cNvPicPr preferRelativeResize="0"/>
          <p:nvPr/>
        </p:nvPicPr>
        <p:blipFill rotWithShape="1">
          <a:blip r:embed="rId7">
            <a:alphaModFix/>
          </a:blip>
          <a:srcRect/>
          <a:stretch/>
        </p:blipFill>
        <p:spPr>
          <a:xfrm flipH="1">
            <a:off x="7189876" y="3013911"/>
            <a:ext cx="1626872" cy="419508"/>
          </a:xfrm>
          <a:prstGeom prst="rect">
            <a:avLst/>
          </a:prstGeom>
          <a:noFill/>
          <a:ln>
            <a:noFill/>
          </a:ln>
        </p:spPr>
      </p:pic>
      <p:pic>
        <p:nvPicPr>
          <p:cNvPr id="278" name="Google Shape;278;p6"/>
          <p:cNvPicPr preferRelativeResize="0"/>
          <p:nvPr/>
        </p:nvPicPr>
        <p:blipFill rotWithShape="1">
          <a:blip r:embed="rId7">
            <a:alphaModFix/>
          </a:blip>
          <a:srcRect/>
          <a:stretch/>
        </p:blipFill>
        <p:spPr>
          <a:xfrm>
            <a:off x="221321" y="861189"/>
            <a:ext cx="1404495" cy="362165"/>
          </a:xfrm>
          <a:prstGeom prst="rect">
            <a:avLst/>
          </a:prstGeom>
          <a:noFill/>
          <a:ln>
            <a:noFill/>
          </a:ln>
        </p:spPr>
      </p:pic>
      <p:pic>
        <p:nvPicPr>
          <p:cNvPr id="279" name="Google Shape;279;p6"/>
          <p:cNvPicPr preferRelativeResize="0"/>
          <p:nvPr/>
        </p:nvPicPr>
        <p:blipFill rotWithShape="1">
          <a:blip r:embed="rId7">
            <a:alphaModFix/>
          </a:blip>
          <a:srcRect/>
          <a:stretch/>
        </p:blipFill>
        <p:spPr>
          <a:xfrm>
            <a:off x="5075644" y="612165"/>
            <a:ext cx="862421" cy="22238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7"/>
          <p:cNvSpPr txBox="1"/>
          <p:nvPr/>
        </p:nvSpPr>
        <p:spPr>
          <a:xfrm>
            <a:off x="136676" y="1864966"/>
            <a:ext cx="3069211" cy="141356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4400"/>
              <a:buFont typeface="Arial"/>
              <a:buNone/>
            </a:pPr>
            <a:r>
              <a:rPr lang="es-MX" sz="2800" b="0" i="0" u="none" strike="noStrike" cap="none">
                <a:solidFill>
                  <a:srgbClr val="EF665E"/>
                </a:solidFill>
                <a:latin typeface="Arial"/>
                <a:ea typeface="Arial"/>
                <a:cs typeface="Arial"/>
                <a:sym typeface="Arial"/>
              </a:rPr>
              <a:t>Sociedad de </a:t>
            </a:r>
            <a:r>
              <a:rPr lang="es-MX" sz="3600" b="1" i="0" u="none" strike="noStrike" cap="none">
                <a:solidFill>
                  <a:srgbClr val="EF665E"/>
                </a:solidFill>
                <a:latin typeface="Arial"/>
                <a:ea typeface="Arial"/>
                <a:cs typeface="Arial"/>
                <a:sym typeface="Arial"/>
              </a:rPr>
              <a:t>Innovadores Públicos</a:t>
            </a:r>
            <a:endParaRPr sz="3600" b="1" i="0" u="none" strike="noStrike" cap="none">
              <a:solidFill>
                <a:srgbClr val="EF665E"/>
              </a:solidFill>
              <a:latin typeface="Arial"/>
              <a:ea typeface="Arial"/>
              <a:cs typeface="Arial"/>
              <a:sym typeface="Arial"/>
            </a:endParaRPr>
          </a:p>
        </p:txBody>
      </p:sp>
      <p:pic>
        <p:nvPicPr>
          <p:cNvPr id="285" name="Google Shape;285;p7"/>
          <p:cNvPicPr preferRelativeResize="0"/>
          <p:nvPr/>
        </p:nvPicPr>
        <p:blipFill rotWithShape="1">
          <a:blip r:embed="rId3">
            <a:alphaModFix/>
          </a:blip>
          <a:srcRect/>
          <a:stretch/>
        </p:blipFill>
        <p:spPr>
          <a:xfrm>
            <a:off x="3251975" y="2195565"/>
            <a:ext cx="5580199" cy="2615499"/>
          </a:xfrm>
          <a:prstGeom prst="rect">
            <a:avLst/>
          </a:prstGeom>
          <a:noFill/>
          <a:ln>
            <a:noFill/>
          </a:ln>
        </p:spPr>
      </p:pic>
      <p:pic>
        <p:nvPicPr>
          <p:cNvPr id="286" name="Google Shape;286;p7"/>
          <p:cNvPicPr preferRelativeResize="0"/>
          <p:nvPr/>
        </p:nvPicPr>
        <p:blipFill rotWithShape="1">
          <a:blip r:embed="rId4">
            <a:alphaModFix/>
          </a:blip>
          <a:srcRect/>
          <a:stretch/>
        </p:blipFill>
        <p:spPr>
          <a:xfrm>
            <a:off x="5251167" y="608589"/>
            <a:ext cx="1581814" cy="1586976"/>
          </a:xfrm>
          <a:prstGeom prst="rect">
            <a:avLst/>
          </a:prstGeom>
          <a:noFill/>
          <a:ln>
            <a:noFill/>
          </a:ln>
        </p:spPr>
      </p:pic>
      <p:pic>
        <p:nvPicPr>
          <p:cNvPr id="287" name="Google Shape;287;p7"/>
          <p:cNvPicPr preferRelativeResize="0"/>
          <p:nvPr/>
        </p:nvPicPr>
        <p:blipFill rotWithShape="1">
          <a:blip r:embed="rId5">
            <a:alphaModFix/>
          </a:blip>
          <a:srcRect l="12315" r="3899"/>
          <a:stretch/>
        </p:blipFill>
        <p:spPr>
          <a:xfrm>
            <a:off x="6822280" y="608589"/>
            <a:ext cx="1995607" cy="1586976"/>
          </a:xfrm>
          <a:prstGeom prst="rect">
            <a:avLst/>
          </a:prstGeom>
          <a:noFill/>
          <a:ln>
            <a:noFill/>
          </a:ln>
        </p:spPr>
      </p:pic>
      <p:pic>
        <p:nvPicPr>
          <p:cNvPr id="288" name="Google Shape;288;p7" descr="La imagen puede contener: una o varias personas e interior"/>
          <p:cNvPicPr preferRelativeResize="0"/>
          <p:nvPr/>
        </p:nvPicPr>
        <p:blipFill rotWithShape="1">
          <a:blip r:embed="rId6">
            <a:alphaModFix/>
          </a:blip>
          <a:srcRect l="10060" r="5964"/>
          <a:stretch/>
        </p:blipFill>
        <p:spPr>
          <a:xfrm>
            <a:off x="3252788" y="608589"/>
            <a:ext cx="1997462" cy="1586976"/>
          </a:xfrm>
          <a:prstGeom prst="rect">
            <a:avLst/>
          </a:prstGeom>
          <a:noFill/>
          <a:ln>
            <a:noFill/>
          </a:ln>
        </p:spPr>
      </p:pic>
      <p:pic>
        <p:nvPicPr>
          <p:cNvPr id="289" name="Google Shape;289;p7"/>
          <p:cNvPicPr preferRelativeResize="0"/>
          <p:nvPr/>
        </p:nvPicPr>
        <p:blipFill rotWithShape="1">
          <a:blip r:embed="rId7">
            <a:alphaModFix/>
          </a:blip>
          <a:srcRect/>
          <a:stretch/>
        </p:blipFill>
        <p:spPr>
          <a:xfrm>
            <a:off x="7436639" y="295785"/>
            <a:ext cx="490922" cy="49092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294" name="Google Shape;294;p8"/>
          <p:cNvPicPr preferRelativeResize="0"/>
          <p:nvPr/>
        </p:nvPicPr>
        <p:blipFill rotWithShape="1">
          <a:blip r:embed="rId3">
            <a:alphaModFix/>
          </a:blip>
          <a:srcRect/>
          <a:stretch/>
        </p:blipFill>
        <p:spPr>
          <a:xfrm>
            <a:off x="0" y="2374900"/>
            <a:ext cx="9144000" cy="2560035"/>
          </a:xfrm>
          <a:prstGeom prst="rect">
            <a:avLst/>
          </a:prstGeom>
          <a:noFill/>
          <a:ln>
            <a:noFill/>
          </a:ln>
        </p:spPr>
      </p:pic>
      <p:sp>
        <p:nvSpPr>
          <p:cNvPr id="295" name="Google Shape;295;p8"/>
          <p:cNvSpPr txBox="1"/>
          <p:nvPr/>
        </p:nvSpPr>
        <p:spPr>
          <a:xfrm>
            <a:off x="2966900" y="832586"/>
            <a:ext cx="3360250" cy="123268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Helvetica Neue"/>
              <a:buNone/>
            </a:pPr>
            <a:r>
              <a:rPr lang="es-MX" sz="4400" b="1" i="0" u="none" strike="noStrike" cap="none">
                <a:solidFill>
                  <a:srgbClr val="3E3D43"/>
                </a:solidFill>
                <a:latin typeface="Arial"/>
                <a:ea typeface="Arial"/>
                <a:cs typeface="Arial"/>
                <a:sym typeface="Arial"/>
              </a:rPr>
              <a:t>MANUAL</a:t>
            </a:r>
            <a:endParaRPr sz="4400" b="1" i="0" u="none" strike="noStrike" cap="none">
              <a:solidFill>
                <a:srgbClr val="3E3D43"/>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4400"/>
              <a:buFont typeface="Helvetica Neue"/>
              <a:buNone/>
            </a:pPr>
            <a:r>
              <a:rPr lang="es-MX" sz="4400" b="1" i="0" u="none" strike="noStrike" cap="none">
                <a:solidFill>
                  <a:srgbClr val="3E3D43"/>
                </a:solidFill>
                <a:latin typeface="Arial"/>
                <a:ea typeface="Arial"/>
                <a:cs typeface="Arial"/>
                <a:sym typeface="Arial"/>
              </a:rPr>
              <a:t>LAB León</a:t>
            </a:r>
            <a:endParaRPr sz="4400" b="1" i="0" u="none" strike="noStrike" cap="none">
              <a:solidFill>
                <a:srgbClr val="3E3D43"/>
              </a:solidFill>
              <a:latin typeface="Arial"/>
              <a:ea typeface="Arial"/>
              <a:cs typeface="Arial"/>
              <a:sym typeface="Arial"/>
            </a:endParaRPr>
          </a:p>
        </p:txBody>
      </p:sp>
      <p:pic>
        <p:nvPicPr>
          <p:cNvPr id="296" name="Google Shape;296;p8"/>
          <p:cNvPicPr preferRelativeResize="0"/>
          <p:nvPr/>
        </p:nvPicPr>
        <p:blipFill rotWithShape="1">
          <a:blip r:embed="rId4">
            <a:alphaModFix/>
          </a:blip>
          <a:srcRect/>
          <a:stretch/>
        </p:blipFill>
        <p:spPr>
          <a:xfrm>
            <a:off x="2932941" y="2266746"/>
            <a:ext cx="1626872" cy="419508"/>
          </a:xfrm>
          <a:prstGeom prst="rect">
            <a:avLst/>
          </a:prstGeom>
          <a:noFill/>
          <a:ln>
            <a:noFill/>
          </a:ln>
        </p:spPr>
      </p:pic>
      <p:pic>
        <p:nvPicPr>
          <p:cNvPr id="297" name="Google Shape;297;p8"/>
          <p:cNvPicPr preferRelativeResize="0"/>
          <p:nvPr/>
        </p:nvPicPr>
        <p:blipFill rotWithShape="1">
          <a:blip r:embed="rId4">
            <a:alphaModFix/>
          </a:blip>
          <a:srcRect/>
          <a:stretch/>
        </p:blipFill>
        <p:spPr>
          <a:xfrm flipH="1">
            <a:off x="6561226" y="928758"/>
            <a:ext cx="1626872" cy="419508"/>
          </a:xfrm>
          <a:prstGeom prst="rect">
            <a:avLst/>
          </a:prstGeom>
          <a:noFill/>
          <a:ln>
            <a:noFill/>
          </a:ln>
        </p:spPr>
      </p:pic>
      <p:pic>
        <p:nvPicPr>
          <p:cNvPr id="298" name="Google Shape;298;p8"/>
          <p:cNvPicPr preferRelativeResize="0"/>
          <p:nvPr/>
        </p:nvPicPr>
        <p:blipFill rotWithShape="1">
          <a:blip r:embed="rId4">
            <a:alphaModFix/>
          </a:blip>
          <a:srcRect/>
          <a:stretch/>
        </p:blipFill>
        <p:spPr>
          <a:xfrm>
            <a:off x="1517877" y="825442"/>
            <a:ext cx="1050747" cy="270947"/>
          </a:xfrm>
          <a:prstGeom prst="rect">
            <a:avLst/>
          </a:prstGeom>
          <a:noFill/>
          <a:ln>
            <a:noFill/>
          </a:ln>
        </p:spPr>
      </p:pic>
      <p:pic>
        <p:nvPicPr>
          <p:cNvPr id="299" name="Google Shape;299;p8"/>
          <p:cNvPicPr preferRelativeResize="0"/>
          <p:nvPr/>
        </p:nvPicPr>
        <p:blipFill rotWithShape="1">
          <a:blip r:embed="rId5">
            <a:alphaModFix/>
          </a:blip>
          <a:srcRect/>
          <a:stretch/>
        </p:blipFill>
        <p:spPr>
          <a:xfrm>
            <a:off x="8005378" y="-310233"/>
            <a:ext cx="1046074" cy="10460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9"/>
          <p:cNvSpPr txBox="1"/>
          <p:nvPr/>
        </p:nvSpPr>
        <p:spPr>
          <a:xfrm>
            <a:off x="693050" y="1023728"/>
            <a:ext cx="7953600" cy="15249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400"/>
              <a:buFont typeface="Helvetica Neue"/>
              <a:buNone/>
            </a:pPr>
            <a:r>
              <a:rPr lang="es-MX" sz="5400" b="1" i="0" u="none" strike="noStrike" cap="none">
                <a:solidFill>
                  <a:srgbClr val="8DCCE5"/>
                </a:solidFill>
                <a:latin typeface="Arial"/>
                <a:ea typeface="Arial"/>
                <a:cs typeface="Arial"/>
                <a:sym typeface="Arial"/>
              </a:rPr>
              <a:t>E</a:t>
            </a:r>
            <a:r>
              <a:rPr lang="es-MX" sz="5400" b="1" i="0" u="none" strike="noStrike" cap="none">
                <a:solidFill>
                  <a:srgbClr val="EF665E"/>
                </a:solidFill>
                <a:latin typeface="Arial"/>
                <a:ea typeface="Arial"/>
                <a:cs typeface="Arial"/>
                <a:sym typeface="Arial"/>
              </a:rPr>
              <a:t>X</a:t>
            </a:r>
            <a:r>
              <a:rPr lang="es-MX" sz="5400" b="1" i="0" u="none" strike="noStrike" cap="none">
                <a:solidFill>
                  <a:srgbClr val="F5D3CD"/>
                </a:solidFill>
                <a:latin typeface="Arial"/>
                <a:ea typeface="Arial"/>
                <a:cs typeface="Arial"/>
                <a:sym typeface="Arial"/>
              </a:rPr>
              <a:t>P</a:t>
            </a:r>
            <a:r>
              <a:rPr lang="es-MX" sz="5400" b="1" i="0" u="none" strike="noStrike" cap="none">
                <a:solidFill>
                  <a:srgbClr val="FFCC66"/>
                </a:solidFill>
                <a:latin typeface="Arial"/>
                <a:ea typeface="Arial"/>
                <a:cs typeface="Arial"/>
                <a:sym typeface="Arial"/>
              </a:rPr>
              <a:t>E</a:t>
            </a:r>
            <a:r>
              <a:rPr lang="es-MX" sz="5400" b="1" i="0" u="none" strike="noStrike" cap="none">
                <a:solidFill>
                  <a:srgbClr val="E8E5CF"/>
                </a:solidFill>
                <a:latin typeface="Arial"/>
                <a:ea typeface="Arial"/>
                <a:cs typeface="Arial"/>
                <a:sym typeface="Arial"/>
              </a:rPr>
              <a:t>R</a:t>
            </a:r>
            <a:r>
              <a:rPr lang="es-MX" sz="5400" b="1" i="0" u="none" strike="noStrike" cap="none">
                <a:solidFill>
                  <a:srgbClr val="8DCCE5"/>
                </a:solidFill>
                <a:latin typeface="Arial"/>
                <a:ea typeface="Arial"/>
                <a:cs typeface="Arial"/>
                <a:sym typeface="Arial"/>
              </a:rPr>
              <a:t>I</a:t>
            </a:r>
            <a:r>
              <a:rPr lang="es-MX" sz="5400" b="1" i="0" u="none" strike="noStrike" cap="none">
                <a:solidFill>
                  <a:srgbClr val="3E3D43"/>
                </a:solidFill>
                <a:latin typeface="Arial"/>
                <a:ea typeface="Arial"/>
                <a:cs typeface="Arial"/>
                <a:sym typeface="Arial"/>
              </a:rPr>
              <a:t>M</a:t>
            </a:r>
            <a:r>
              <a:rPr lang="es-MX" sz="5400" b="1" i="0" u="none" strike="noStrike" cap="none">
                <a:solidFill>
                  <a:srgbClr val="B897A0"/>
                </a:solidFill>
                <a:latin typeface="Arial"/>
                <a:ea typeface="Arial"/>
                <a:cs typeface="Arial"/>
                <a:sym typeface="Arial"/>
              </a:rPr>
              <a:t>E</a:t>
            </a:r>
            <a:r>
              <a:rPr lang="es-MX" sz="5400" b="1" i="0" u="none" strike="noStrike" cap="none">
                <a:solidFill>
                  <a:srgbClr val="E8E5CF"/>
                </a:solidFill>
                <a:latin typeface="Arial"/>
                <a:ea typeface="Arial"/>
                <a:cs typeface="Arial"/>
                <a:sym typeface="Arial"/>
              </a:rPr>
              <a:t>N</a:t>
            </a:r>
            <a:r>
              <a:rPr lang="es-MX" sz="5400" b="1" i="0" u="none" strike="noStrike" cap="none">
                <a:solidFill>
                  <a:srgbClr val="FFCC66"/>
                </a:solidFill>
                <a:latin typeface="Arial"/>
                <a:ea typeface="Arial"/>
                <a:cs typeface="Arial"/>
                <a:sym typeface="Arial"/>
              </a:rPr>
              <a:t>T</a:t>
            </a:r>
            <a:r>
              <a:rPr lang="es-MX" sz="5400" b="1" i="0" u="none" strike="noStrike" cap="none">
                <a:solidFill>
                  <a:srgbClr val="F5D3CD"/>
                </a:solidFill>
                <a:latin typeface="Arial"/>
                <a:ea typeface="Arial"/>
                <a:cs typeface="Arial"/>
                <a:sym typeface="Arial"/>
              </a:rPr>
              <a:t>A</a:t>
            </a:r>
            <a:r>
              <a:rPr lang="es-MX" sz="5400" b="1" i="0" u="none" strike="noStrike" cap="none">
                <a:solidFill>
                  <a:srgbClr val="EF665E"/>
                </a:solidFill>
                <a:latin typeface="Arial"/>
                <a:ea typeface="Arial"/>
                <a:cs typeface="Arial"/>
                <a:sym typeface="Arial"/>
              </a:rPr>
              <a:t>M</a:t>
            </a:r>
            <a:r>
              <a:rPr lang="es-MX" sz="5400" b="1" i="0" u="none" strike="noStrike" cap="none">
                <a:solidFill>
                  <a:srgbClr val="888888"/>
                </a:solidFill>
                <a:latin typeface="Arial"/>
                <a:ea typeface="Arial"/>
                <a:cs typeface="Arial"/>
                <a:sym typeface="Arial"/>
              </a:rPr>
              <a:t>O</a:t>
            </a:r>
            <a:r>
              <a:rPr lang="es-MX" sz="5400" b="1" i="0" u="none" strike="noStrike" cap="none">
                <a:solidFill>
                  <a:srgbClr val="FFCC66"/>
                </a:solidFill>
                <a:latin typeface="Arial"/>
                <a:ea typeface="Arial"/>
                <a:cs typeface="Arial"/>
                <a:sym typeface="Arial"/>
              </a:rPr>
              <a:t>S</a:t>
            </a:r>
            <a:endParaRPr sz="5400" b="1" i="0" u="none" strike="noStrike" cap="none">
              <a:solidFill>
                <a:srgbClr val="FFCC66"/>
              </a:solidFill>
              <a:latin typeface="Arial"/>
              <a:ea typeface="Arial"/>
              <a:cs typeface="Arial"/>
              <a:sym typeface="Arial"/>
            </a:endParaRPr>
          </a:p>
          <a:p>
            <a:pPr marL="0" marR="0" lvl="0" indent="0" algn="ctr" rtl="0">
              <a:lnSpc>
                <a:spcPct val="90000"/>
              </a:lnSpc>
              <a:spcBef>
                <a:spcPts val="0"/>
              </a:spcBef>
              <a:spcAft>
                <a:spcPts val="0"/>
              </a:spcAft>
              <a:buClr>
                <a:srgbClr val="000000"/>
              </a:buClr>
              <a:buSzPts val="4400"/>
              <a:buFont typeface="Helvetica Neue"/>
              <a:buNone/>
            </a:pPr>
            <a:r>
              <a:rPr lang="es-MX" sz="2000" b="0" i="0" u="none" strike="noStrike" cap="none">
                <a:solidFill>
                  <a:srgbClr val="3E3D43"/>
                </a:solidFill>
                <a:latin typeface="Arial"/>
                <a:ea typeface="Arial"/>
                <a:cs typeface="Arial"/>
                <a:sym typeface="Arial"/>
              </a:rPr>
              <a:t>N u e v a s   f o r m a s  d e  h a c e r  g o b i e r n o</a:t>
            </a:r>
            <a:endParaRPr sz="2000" b="0" i="0" u="none" strike="noStrike" cap="none">
              <a:solidFill>
                <a:srgbClr val="3E3D43"/>
              </a:solidFill>
              <a:latin typeface="Arial"/>
              <a:ea typeface="Arial"/>
              <a:cs typeface="Arial"/>
              <a:sym typeface="Arial"/>
            </a:endParaRPr>
          </a:p>
        </p:txBody>
      </p:sp>
      <p:pic>
        <p:nvPicPr>
          <p:cNvPr id="305" name="Google Shape;305;p9"/>
          <p:cNvPicPr preferRelativeResize="0"/>
          <p:nvPr/>
        </p:nvPicPr>
        <p:blipFill rotWithShape="1">
          <a:blip r:embed="rId3">
            <a:alphaModFix/>
          </a:blip>
          <a:srcRect/>
          <a:stretch/>
        </p:blipFill>
        <p:spPr>
          <a:xfrm>
            <a:off x="4301874" y="3331789"/>
            <a:ext cx="1307880" cy="1107403"/>
          </a:xfrm>
          <a:prstGeom prst="rect">
            <a:avLst/>
          </a:prstGeom>
          <a:noFill/>
          <a:ln>
            <a:noFill/>
          </a:ln>
        </p:spPr>
      </p:pic>
      <p:pic>
        <p:nvPicPr>
          <p:cNvPr id="306" name="Google Shape;306;p9"/>
          <p:cNvPicPr preferRelativeResize="0"/>
          <p:nvPr/>
        </p:nvPicPr>
        <p:blipFill rotWithShape="1">
          <a:blip r:embed="rId4">
            <a:alphaModFix/>
          </a:blip>
          <a:srcRect/>
          <a:stretch/>
        </p:blipFill>
        <p:spPr>
          <a:xfrm>
            <a:off x="5353252" y="2624030"/>
            <a:ext cx="868738" cy="830551"/>
          </a:xfrm>
          <a:prstGeom prst="rect">
            <a:avLst/>
          </a:prstGeom>
          <a:noFill/>
          <a:ln>
            <a:noFill/>
          </a:ln>
        </p:spPr>
      </p:pic>
      <p:pic>
        <p:nvPicPr>
          <p:cNvPr id="307" name="Google Shape;307;p9"/>
          <p:cNvPicPr preferRelativeResize="0"/>
          <p:nvPr/>
        </p:nvPicPr>
        <p:blipFill rotWithShape="1">
          <a:blip r:embed="rId5">
            <a:alphaModFix/>
          </a:blip>
          <a:srcRect/>
          <a:stretch/>
        </p:blipFill>
        <p:spPr>
          <a:xfrm>
            <a:off x="3042592" y="2769806"/>
            <a:ext cx="840098" cy="1002389"/>
          </a:xfrm>
          <a:prstGeom prst="rect">
            <a:avLst/>
          </a:prstGeom>
          <a:noFill/>
          <a:ln>
            <a:noFill/>
          </a:ln>
        </p:spPr>
      </p:pic>
      <p:pic>
        <p:nvPicPr>
          <p:cNvPr id="308" name="Google Shape;308;p9"/>
          <p:cNvPicPr preferRelativeResize="0"/>
          <p:nvPr/>
        </p:nvPicPr>
        <p:blipFill rotWithShape="1">
          <a:blip r:embed="rId6">
            <a:alphaModFix/>
          </a:blip>
          <a:srcRect/>
          <a:stretch/>
        </p:blipFill>
        <p:spPr>
          <a:xfrm rot="-243646">
            <a:off x="3337286" y="4025589"/>
            <a:ext cx="544155" cy="429596"/>
          </a:xfrm>
          <a:prstGeom prst="rect">
            <a:avLst/>
          </a:prstGeom>
          <a:noFill/>
          <a:ln>
            <a:noFill/>
          </a:ln>
        </p:spPr>
      </p:pic>
      <p:pic>
        <p:nvPicPr>
          <p:cNvPr id="309" name="Google Shape;309;p9"/>
          <p:cNvPicPr preferRelativeResize="0"/>
          <p:nvPr/>
        </p:nvPicPr>
        <p:blipFill rotWithShape="1">
          <a:blip r:embed="rId7">
            <a:alphaModFix/>
          </a:blip>
          <a:srcRect/>
          <a:stretch/>
        </p:blipFill>
        <p:spPr>
          <a:xfrm>
            <a:off x="3982496" y="2743592"/>
            <a:ext cx="687354" cy="935565"/>
          </a:xfrm>
          <a:prstGeom prst="rect">
            <a:avLst/>
          </a:prstGeom>
          <a:noFill/>
          <a:ln>
            <a:noFill/>
          </a:ln>
        </p:spPr>
      </p:pic>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1856</Words>
  <Application>Microsoft Macintosh PowerPoint</Application>
  <PresentationFormat>Presentación en pantalla (16:9)</PresentationFormat>
  <Paragraphs>365</Paragraphs>
  <Slides>36</Slides>
  <Notes>35</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36</vt:i4>
      </vt:variant>
    </vt:vector>
  </HeadingPairs>
  <TitlesOfParts>
    <vt:vector size="46" baseType="lpstr">
      <vt:lpstr>Montserrat Medium</vt:lpstr>
      <vt:lpstr>Gotham</vt:lpstr>
      <vt:lpstr>Calibri</vt:lpstr>
      <vt:lpstr>Helvetica Neue Light</vt:lpstr>
      <vt:lpstr>Arial</vt:lpstr>
      <vt:lpstr>Gotham Bold</vt:lpstr>
      <vt:lpstr>Proxima Nova</vt:lpstr>
      <vt:lpstr>Helvetica Neue</vt:lpstr>
      <vt:lpstr>Century Gothic</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Carlos de Jesús Torres Barrientos</cp:lastModifiedBy>
  <cp:revision>1</cp:revision>
  <dcterms:modified xsi:type="dcterms:W3CDTF">2019-09-12T21:33:54Z</dcterms:modified>
</cp:coreProperties>
</file>