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1" r:id="rId3"/>
    <p:sldId id="260" r:id="rId4"/>
    <p:sldId id="265" r:id="rId5"/>
    <p:sldId id="262" r:id="rId6"/>
    <p:sldId id="263" r:id="rId7"/>
    <p:sldId id="264" r:id="rId8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80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2C8F8-0987-4E80-8AE8-94510F621F20}" type="datetimeFigureOut">
              <a:rPr lang="ko-KR" altLang="en-US" smtClean="0"/>
              <a:t>2019-12-16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F691A-2023-4732-A201-DBB92B1E7AA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29750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2C8F8-0987-4E80-8AE8-94510F621F20}" type="datetimeFigureOut">
              <a:rPr lang="ko-KR" altLang="en-US" smtClean="0"/>
              <a:t>2019-12-16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F691A-2023-4732-A201-DBB92B1E7AA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51868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2C8F8-0987-4E80-8AE8-94510F621F20}" type="datetimeFigureOut">
              <a:rPr lang="ko-KR" altLang="en-US" smtClean="0"/>
              <a:t>2019-12-16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F691A-2023-4732-A201-DBB92B1E7AA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47654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2C8F8-0987-4E80-8AE8-94510F621F20}" type="datetimeFigureOut">
              <a:rPr lang="ko-KR" altLang="en-US" smtClean="0"/>
              <a:t>2019-12-16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F691A-2023-4732-A201-DBB92B1E7AA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2182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2C8F8-0987-4E80-8AE8-94510F621F20}" type="datetimeFigureOut">
              <a:rPr lang="ko-KR" altLang="en-US" smtClean="0"/>
              <a:t>2019-12-16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F691A-2023-4732-A201-DBB92B1E7AA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8743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2C8F8-0987-4E80-8AE8-94510F621F20}" type="datetimeFigureOut">
              <a:rPr lang="ko-KR" altLang="en-US" smtClean="0"/>
              <a:t>2019-12-16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F691A-2023-4732-A201-DBB92B1E7AA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1919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2C8F8-0987-4E80-8AE8-94510F621F20}" type="datetimeFigureOut">
              <a:rPr lang="ko-KR" altLang="en-US" smtClean="0"/>
              <a:t>2019-12-16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F691A-2023-4732-A201-DBB92B1E7AA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004956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2C8F8-0987-4E80-8AE8-94510F621F20}" type="datetimeFigureOut">
              <a:rPr lang="ko-KR" altLang="en-US" smtClean="0"/>
              <a:t>2019-12-16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F691A-2023-4732-A201-DBB92B1E7AA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4347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2C8F8-0987-4E80-8AE8-94510F621F20}" type="datetimeFigureOut">
              <a:rPr lang="ko-KR" altLang="en-US" smtClean="0"/>
              <a:t>2019-12-16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F691A-2023-4732-A201-DBB92B1E7AA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72982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2C8F8-0987-4E80-8AE8-94510F621F20}" type="datetimeFigureOut">
              <a:rPr lang="ko-KR" altLang="en-US" smtClean="0"/>
              <a:t>2019-12-16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F691A-2023-4732-A201-DBB92B1E7AA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09039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2C8F8-0987-4E80-8AE8-94510F621F20}" type="datetimeFigureOut">
              <a:rPr lang="ko-KR" altLang="en-US" smtClean="0"/>
              <a:t>2019-12-16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1F691A-2023-4732-A201-DBB92B1E7AA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6665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C2C8F8-0987-4E80-8AE8-94510F621F20}" type="datetimeFigureOut">
              <a:rPr lang="ko-KR" altLang="en-US" smtClean="0"/>
              <a:t>2019-12-16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1F691A-2023-4732-A201-DBB92B1E7AA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3304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0" y="332656"/>
            <a:ext cx="9134879" cy="569773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267744" y="6228020"/>
            <a:ext cx="51157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http://www.khoa.go.kr/oceangrid/khoa/intro.do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759933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5" name="_x288284976" descr="EMB00001d343ca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457200"/>
            <a:ext cx="9086105" cy="4916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39552" y="5589240"/>
            <a:ext cx="80765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Prediction of abnormal low temperature @ Ocean Data in Grid Framework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780533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-108520" y="18864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2267744" y="6228020"/>
            <a:ext cx="45917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http://www.khoa.go.kr/oceanmap/main.do</a:t>
            </a:r>
            <a:endParaRPr lang="ko-KR" altLang="en-US" dirty="0"/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548680"/>
            <a:ext cx="9144000" cy="5624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6426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2107131" y="6266285"/>
            <a:ext cx="4985147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700" dirty="0" smtClean="0"/>
              <a:t>prediction of typhoon-driven sea level at Busan </a:t>
            </a:r>
            <a:endParaRPr lang="ko-KR" altLang="en-US" sz="170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4" name="그림 3"/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6485" y="718793"/>
            <a:ext cx="5646441" cy="546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3814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-108520" y="18864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17" name="그룹 16"/>
          <p:cNvGrpSpPr/>
          <p:nvPr/>
        </p:nvGrpSpPr>
        <p:grpSpPr>
          <a:xfrm>
            <a:off x="-1016" y="593304"/>
            <a:ext cx="9145016" cy="5427984"/>
            <a:chOff x="-1016" y="593304"/>
            <a:chExt cx="8766815" cy="5256584"/>
          </a:xfrm>
        </p:grpSpPr>
        <p:pic>
          <p:nvPicPr>
            <p:cNvPr id="6" name="그림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016" y="593304"/>
              <a:ext cx="8766815" cy="5256584"/>
            </a:xfrm>
            <a:prstGeom prst="rect">
              <a:avLst/>
            </a:prstGeom>
          </p:spPr>
        </p:pic>
        <p:pic>
          <p:nvPicPr>
            <p:cNvPr id="8" name="그림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51512" y="2609528"/>
              <a:ext cx="1771473" cy="2199792"/>
            </a:xfrm>
            <a:prstGeom prst="rect">
              <a:avLst/>
            </a:prstGeom>
            <a:ln w="12700">
              <a:solidFill>
                <a:srgbClr val="FF0000"/>
              </a:solidFill>
            </a:ln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1700"/>
            <a:stretch/>
          </p:blipFill>
          <p:spPr bwMode="auto">
            <a:xfrm>
              <a:off x="6520653" y="2609529"/>
              <a:ext cx="1708932" cy="219979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10" name="꺾인 연결선 9">
              <a:extLst>
                <a:ext uri="{FF2B5EF4-FFF2-40B4-BE49-F238E27FC236}">
                  <a16:creationId xmlns:a16="http://schemas.microsoft.com/office/drawing/2014/main" id="{EDEF50A9-526A-45DE-A867-2BE865430862}"/>
                </a:ext>
              </a:extLst>
            </p:cNvPr>
            <p:cNvCxnSpPr>
              <a:cxnSpLocks/>
              <a:endCxn id="12" idx="4"/>
            </p:cNvCxnSpPr>
            <p:nvPr/>
          </p:nvCxnSpPr>
          <p:spPr>
            <a:xfrm rot="5400000" flipH="1" flipV="1">
              <a:off x="5807979" y="2146708"/>
              <a:ext cx="925640" cy="1"/>
            </a:xfrm>
            <a:prstGeom prst="bentConnector3">
              <a:avLst>
                <a:gd name="adj1" fmla="val 50000"/>
              </a:avLst>
            </a:prstGeom>
            <a:ln w="25400">
              <a:solidFill>
                <a:srgbClr val="FF0000"/>
              </a:solidFill>
              <a:headEnd type="triangle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타원 11">
              <a:extLst>
                <a:ext uri="{FF2B5EF4-FFF2-40B4-BE49-F238E27FC236}">
                  <a16:creationId xmlns:a16="http://schemas.microsoft.com/office/drawing/2014/main" id="{7060F47C-DFB7-417E-AE6C-6F27BEEC9BB6}"/>
                </a:ext>
              </a:extLst>
            </p:cNvPr>
            <p:cNvSpPr/>
            <p:nvPr/>
          </p:nvSpPr>
          <p:spPr>
            <a:xfrm>
              <a:off x="5982768" y="1107824"/>
              <a:ext cx="576064" cy="576064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AutoShape 14">
              <a:extLst>
                <a:ext uri="{FF2B5EF4-FFF2-40B4-BE49-F238E27FC236}">
                  <a16:creationId xmlns:a16="http://schemas.microsoft.com/office/drawing/2014/main" id="{469CE5D2-1093-4E0B-B9A7-107D839C0D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87616" y="2093434"/>
              <a:ext cx="1359134" cy="228062"/>
            </a:xfrm>
            <a:prstGeom prst="roundRect">
              <a:avLst>
                <a:gd name="adj" fmla="val 29254"/>
              </a:avLst>
            </a:prstGeom>
            <a:solidFill>
              <a:schemeClr val="tx2">
                <a:lumMod val="20000"/>
                <a:lumOff val="80000"/>
              </a:schemeClr>
            </a:solidFill>
            <a:ln w="12700" algn="ctr">
              <a:solidFill>
                <a:schemeClr val="tx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altLang="ko-KR" sz="1000" b="1" dirty="0" smtClean="0">
                  <a:latin typeface="+mj-lt"/>
                  <a:ea typeface="나눔고딕" panose="020D0604000000000000" pitchFamily="50" charset="-127"/>
                </a:rPr>
                <a:t>Sea for </a:t>
              </a:r>
              <a:r>
                <a:rPr lang="en-US" altLang="ko-KR" sz="1000" b="1" dirty="0" smtClean="0">
                  <a:latin typeface="+mj-lt"/>
                  <a:ea typeface="나눔고딕" panose="020D0604000000000000" pitchFamily="50" charset="-127"/>
                </a:rPr>
                <a:t>Information</a:t>
              </a:r>
              <a:endParaRPr lang="ko-KR" altLang="en-US" sz="1000" b="1" dirty="0">
                <a:latin typeface="+mj-lt"/>
                <a:ea typeface="나눔고딕" panose="020D0604000000000000" pitchFamily="50" charset="-127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161825" y="6165304"/>
            <a:ext cx="9018687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700" dirty="0" smtClean="0"/>
              <a:t>Prediction sea fog occurrence @ </a:t>
            </a:r>
            <a:r>
              <a:rPr lang="en-US" altLang="ko-KR" sz="1700" dirty="0" err="1" smtClean="0"/>
              <a:t>Oceanmap</a:t>
            </a:r>
            <a:r>
              <a:rPr lang="en-US" altLang="ko-KR" sz="1700" dirty="0" smtClean="0"/>
              <a:t> (http://www.khoa.go.kr/oceanmap/main.do) </a:t>
            </a:r>
            <a:endParaRPr lang="ko-KR" altLang="en-US" sz="1700" dirty="0"/>
          </a:p>
        </p:txBody>
      </p:sp>
    </p:spTree>
    <p:extLst>
      <p:ext uri="{BB962C8B-B14F-4D97-AF65-F5344CB8AC3E}">
        <p14:creationId xmlns:p14="http://schemas.microsoft.com/office/powerpoint/2010/main" val="1348584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3362474" y="6453336"/>
            <a:ext cx="3513782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700" dirty="0" smtClean="0"/>
              <a:t>Motivations of Sea fog prediction</a:t>
            </a:r>
            <a:endParaRPr lang="ko-KR" altLang="en-US" sz="170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053" name="_x288288656" descr="EMB00001d343ca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296" y="582558"/>
            <a:ext cx="8172400" cy="5745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6684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1264609" y="6165304"/>
            <a:ext cx="6763775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700" dirty="0" smtClean="0"/>
              <a:t>Numerical model based-rip current prediction at </a:t>
            </a:r>
            <a:r>
              <a:rPr lang="en-US" altLang="ko-KR" sz="1700" dirty="0" err="1" smtClean="0"/>
              <a:t>Haeundae</a:t>
            </a:r>
            <a:r>
              <a:rPr lang="en-US" altLang="ko-KR" sz="1700" dirty="0" smtClean="0"/>
              <a:t> beach</a:t>
            </a:r>
            <a:endParaRPr lang="ko-KR" altLang="en-US" sz="170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049" name="_x288285616" descr="EMB00001d343ca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44" y="457200"/>
            <a:ext cx="9110056" cy="5582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40986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51</Words>
  <Application>Microsoft Office PowerPoint</Application>
  <PresentationFormat>화면 슬라이드 쇼(4:3)</PresentationFormat>
  <Paragraphs>8</Paragraphs>
  <Slides>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1" baseType="lpstr">
      <vt:lpstr>나눔고딕</vt:lpstr>
      <vt:lpstr>Arial</vt:lpstr>
      <vt:lpstr>맑은 고딕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khoa</dc:creator>
  <cp:lastModifiedBy>user</cp:lastModifiedBy>
  <cp:revision>8</cp:revision>
  <dcterms:created xsi:type="dcterms:W3CDTF">2019-10-30T03:31:14Z</dcterms:created>
  <dcterms:modified xsi:type="dcterms:W3CDTF">2019-12-15T17:01:20Z</dcterms:modified>
</cp:coreProperties>
</file>