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085" r:id="rId4"/>
  </p:sldMasterIdLst>
  <p:notesMasterIdLst>
    <p:notesMasterId r:id="rId11"/>
  </p:notesMasterIdLst>
  <p:handoutMasterIdLst>
    <p:handoutMasterId r:id="rId12"/>
  </p:handoutMasterIdLst>
  <p:sldIdLst>
    <p:sldId id="487" r:id="rId5"/>
    <p:sldId id="525" r:id="rId6"/>
    <p:sldId id="526" r:id="rId7"/>
    <p:sldId id="532" r:id="rId8"/>
    <p:sldId id="534" r:id="rId9"/>
    <p:sldId id="518"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201" userDrawn="1">
          <p15:clr>
            <a:srgbClr val="A4A3A4"/>
          </p15:clr>
        </p15:guide>
        <p15:guide id="3" orient="horz" pos="22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tana Davidsone" initials="GD" lastIdx="5" clrIdx="1">
    <p:extLst>
      <p:ext uri="{19B8F6BF-5375-455C-9EA6-DF929625EA0E}">
        <p15:presenceInfo xmlns:p15="http://schemas.microsoft.com/office/powerpoint/2012/main" userId="Gitana Davidsone" providerId="None"/>
      </p:ext>
    </p:extLst>
  </p:cmAuthor>
  <p:cmAuthor id="2" name="Liga Vilkaja" initials="LV" lastIdx="40" clrIdx="2">
    <p:extLst>
      <p:ext uri="{19B8F6BF-5375-455C-9EA6-DF929625EA0E}">
        <p15:presenceInfo xmlns:p15="http://schemas.microsoft.com/office/powerpoint/2012/main" userId="S-1-5-21-111144332-1579889163-3787059272-250861" providerId="AD"/>
      </p:ext>
    </p:extLst>
  </p:cmAuthor>
  <p:cmAuthor id="3" name="Gerda Miezere" initials="GM" lastIdx="31" clrIdx="3">
    <p:extLst>
      <p:ext uri="{19B8F6BF-5375-455C-9EA6-DF929625EA0E}">
        <p15:presenceInfo xmlns:p15="http://schemas.microsoft.com/office/powerpoint/2012/main" userId="Gerda Miezere" providerId="None"/>
      </p:ext>
    </p:extLst>
  </p:cmAuthor>
  <p:cmAuthor id="4" name="Diana Kurpniece" initials="DK" lastIdx="19" clrIdx="4">
    <p:extLst>
      <p:ext uri="{19B8F6BF-5375-455C-9EA6-DF929625EA0E}">
        <p15:presenceInfo xmlns:p15="http://schemas.microsoft.com/office/powerpoint/2012/main" userId="Diana Kurpniece" providerId="None"/>
      </p:ext>
    </p:extLst>
  </p:cmAuthor>
  <p:cmAuthor id="5" name="Olesia Baluk" initials="OB" lastIdx="1" clrIdx="5">
    <p:extLst>
      <p:ext uri="{19B8F6BF-5375-455C-9EA6-DF929625EA0E}">
        <p15:presenceInfo xmlns:p15="http://schemas.microsoft.com/office/powerpoint/2012/main" userId="Olesia Baluk" providerId="None"/>
      </p:ext>
    </p:extLst>
  </p:cmAuthor>
  <p:cmAuthor id="6" name="Liga Vilkaja" initials="LV [2]" lastIdx="2" clrIdx="6">
    <p:extLst>
      <p:ext uri="{19B8F6BF-5375-455C-9EA6-DF929625EA0E}">
        <p15:presenceInfo xmlns:p15="http://schemas.microsoft.com/office/powerpoint/2012/main" userId="Liga Vilkaj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2740"/>
    <a:srgbClr val="7F7F7F"/>
    <a:srgbClr val="D9D9D9"/>
    <a:srgbClr val="EB8C00"/>
    <a:srgbClr val="DB536A"/>
    <a:srgbClr val="A6A6A6"/>
    <a:srgbClr val="DEDEDE"/>
    <a:srgbClr val="CFCFCF"/>
    <a:srgbClr val="464646"/>
    <a:srgbClr val="FED8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61" autoAdjust="0"/>
    <p:restoredTop sz="96494" autoAdjust="0"/>
  </p:normalViewPr>
  <p:slideViewPr>
    <p:cSldViewPr snapToGrid="0" snapToObjects="1" showGuides="1">
      <p:cViewPr varScale="1">
        <p:scale>
          <a:sx n="105" d="100"/>
          <a:sy n="105" d="100"/>
        </p:scale>
        <p:origin x="612" y="102"/>
      </p:cViewPr>
      <p:guideLst>
        <p:guide pos="5201"/>
        <p:guide orient="horz" pos="2228"/>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notesViewPr>
    <p:cSldViewPr snapToGrid="0" snapToObjects="1" showGuides="1">
      <p:cViewPr varScale="1">
        <p:scale>
          <a:sx n="60" d="100"/>
          <a:sy n="60" d="100"/>
        </p:scale>
        <p:origin x="2165"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12/11/2019</a:t>
            </a:fld>
            <a:endParaRPr lang="en-US"/>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11/12/2019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CA530D-631F-4981-98F0-E6C07C67E1A3}" type="slidenum">
              <a:rPr kumimoji="0" lang="en-GB" sz="1200" b="0"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76743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0CA530D-631F-4981-98F0-E6C07C67E1A3}" type="slidenum">
              <a:rPr lang="en-GB" smtClean="0"/>
              <a:t>3</a:t>
            </a:fld>
            <a:endParaRPr lang="en-GB"/>
          </a:p>
        </p:txBody>
      </p:sp>
    </p:spTree>
    <p:extLst>
      <p:ext uri="{BB962C8B-B14F-4D97-AF65-F5344CB8AC3E}">
        <p14:creationId xmlns:p14="http://schemas.microsoft.com/office/powerpoint/2010/main" val="2346204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613" y="739775"/>
            <a:ext cx="6569075" cy="3695700"/>
          </a:xfrm>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6B2C06E8-48A6-4E03-8711-C45C0018F498}" type="slidenum">
              <a:rPr lang="en-GB" smtClean="0"/>
              <a:pPr/>
              <a:t>6</a:t>
            </a:fld>
            <a:endParaRPr lang="en-GB"/>
          </a:p>
        </p:txBody>
      </p:sp>
    </p:spTree>
    <p:extLst>
      <p:ext uri="{BB962C8B-B14F-4D97-AF65-F5344CB8AC3E}">
        <p14:creationId xmlns:p14="http://schemas.microsoft.com/office/powerpoint/2010/main" val="24769230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vmlDrawing" Target="../drawings/vmlDrawing3.vml"/><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vmlDrawing" Target="../drawings/vmlDrawing4.vml"/><Relationship Id="rId5" Type="http://schemas.openxmlformats.org/officeDocument/2006/relationships/image" Target="../media/image1.emf"/><Relationship Id="rId4" Type="http://schemas.openxmlformats.org/officeDocument/2006/relationships/oleObject" Target="../embeddings/oleObject4.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vmlDrawing" Target="../drawings/vmlDrawing5.vml"/><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vmlDrawing" Target="../drawings/vmlDrawing7.vml"/><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78673660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3" name="think-cell Slide" r:id="rId5" imgW="395" imgH="394" progId="TCLayout.ActiveDocument.1">
                  <p:embed/>
                </p:oleObj>
              </mc:Choice>
              <mc:Fallback>
                <p:oleObj name="think-cell Slide" r:id="rId5" imgW="395" imgH="394" progId="TCLayout.ActiveDocument.1">
                  <p:embed/>
                  <p:pic>
                    <p:nvPicPr>
                      <p:cNvPr id="3" name="Objec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A67AA28A-8AC3-4B7B-AD23-A2336F29070A}"/>
              </a:ext>
            </a:extLst>
          </p:cNvPr>
          <p:cNvSpPr/>
          <p:nvPr userDrawn="1">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85000"/>
              </a:lnSpc>
              <a:spcBef>
                <a:spcPct val="0"/>
              </a:spcBef>
              <a:spcAft>
                <a:spcPct val="0"/>
              </a:spcAft>
            </a:pPr>
            <a:endParaRPr lang="en-GB" sz="2200" b="0" i="0" baseline="0" dirty="0">
              <a:latin typeface="Georgia" panose="02040502050405020303" pitchFamily="18" charset="0"/>
              <a:sym typeface="Georgia" panose="02040502050405020303" pitchFamily="18" charset="0"/>
            </a:endParaRPr>
          </a:p>
        </p:txBody>
      </p:sp>
      <p:sp>
        <p:nvSpPr>
          <p:cNvPr id="2" name="Title 1"/>
          <p:cNvSpPr>
            <a:spLocks noGrp="1"/>
          </p:cNvSpPr>
          <p:nvPr>
            <p:ph type="title" hasCustomPrompt="1"/>
          </p:nvPr>
        </p:nvSpPr>
        <p:spPr>
          <a:xfrm>
            <a:off x="2770908" y="432001"/>
            <a:ext cx="8978179" cy="844550"/>
          </a:xfrm>
        </p:spPr>
        <p:txBody>
          <a:bodyPr>
            <a:normAutofit/>
          </a:bodyPr>
          <a:lstStyle>
            <a:lvl1pPr>
              <a:defRPr sz="2400"/>
            </a:lvl1pPr>
          </a:lstStyle>
          <a:p>
            <a:r>
              <a:rPr lang="en-GB" dirty="0"/>
              <a:t>[Slide title]</a:t>
            </a:r>
          </a:p>
        </p:txBody>
      </p:sp>
      <p:sp>
        <p:nvSpPr>
          <p:cNvPr id="9" name="Presentation Footer">
            <a:extLst>
              <a:ext uri="{FF2B5EF4-FFF2-40B4-BE49-F238E27FC236}">
                <a16:creationId xmlns:a16="http://schemas.microsoft.com/office/drawing/2014/main" id="{F2288642-D6A8-4716-B5EF-36D68817E020}"/>
              </a:ext>
            </a:extLst>
          </p:cNvPr>
          <p:cNvSpPr>
            <a:spLocks noGrp="1"/>
          </p:cNvSpPr>
          <p:nvPr>
            <p:ph type="ftr" sz="quarter" idx="13"/>
          </p:nvPr>
        </p:nvSpPr>
        <p:spPr>
          <a:xfrm>
            <a:off x="442912" y="6355080"/>
            <a:ext cx="5473701" cy="137160"/>
          </a:xfrm>
        </p:spPr>
        <p:txBody>
          <a:bodyPr/>
          <a:lstStyle>
            <a:lvl1pPr>
              <a:defRPr sz="750"/>
            </a:lvl1pPr>
          </a:lstStyle>
          <a:p>
            <a:endParaRPr lang="en-GB" dirty="0"/>
          </a:p>
        </p:txBody>
      </p:sp>
      <p:sp>
        <p:nvSpPr>
          <p:cNvPr id="11" name="Slide Number">
            <a:extLst>
              <a:ext uri="{FF2B5EF4-FFF2-40B4-BE49-F238E27FC236}">
                <a16:creationId xmlns:a16="http://schemas.microsoft.com/office/drawing/2014/main" id="{AAC6746E-625A-44F1-923D-85D1DDF84168}"/>
              </a:ext>
            </a:extLst>
          </p:cNvPr>
          <p:cNvSpPr>
            <a:spLocks noGrp="1"/>
          </p:cNvSpPr>
          <p:nvPr>
            <p:ph type="sldNum" sz="quarter" idx="11"/>
          </p:nvPr>
        </p:nvSpPr>
        <p:spPr>
          <a:xfrm>
            <a:off x="9984296" y="6492240"/>
            <a:ext cx="1764792" cy="137160"/>
          </a:xfrm>
        </p:spPr>
        <p:txBody>
          <a:bodyPr/>
          <a:lstStyle>
            <a:lvl1pPr>
              <a:defRPr>
                <a:solidFill>
                  <a:schemeClr val="tx1"/>
                </a:solidFill>
              </a:defRPr>
            </a:lvl1pPr>
          </a:lstStyle>
          <a:p>
            <a:fld id="{7870704B-CE94-48CC-AF30-84932A1262A7}" type="slidenum">
              <a:rPr lang="en-GB" smtClean="0"/>
              <a:pPr/>
              <a:t>‹#›</a:t>
            </a:fld>
            <a:endParaRPr lang="en-GB" dirty="0"/>
          </a:p>
        </p:txBody>
      </p:sp>
      <p:sp>
        <p:nvSpPr>
          <p:cNvPr id="15" name="Rectangle 14"/>
          <p:cNvSpPr/>
          <p:nvPr userDrawn="1"/>
        </p:nvSpPr>
        <p:spPr>
          <a:xfrm>
            <a:off x="0" y="-1"/>
            <a:ext cx="2450902" cy="6858000"/>
          </a:xfrm>
          <a:prstGeom prst="rect">
            <a:avLst/>
          </a:prstGeom>
          <a:solidFill>
            <a:schemeClr val="tx1">
              <a:lumMod val="65000"/>
              <a:lumOff val="3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2951040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5473700" cy="406876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4" name="Content Placeholder 3"/>
          <p:cNvSpPr>
            <a:spLocks noGrp="1"/>
          </p:cNvSpPr>
          <p:nvPr>
            <p:ph sz="half" idx="2" hasCustomPrompt="1"/>
          </p:nvPr>
        </p:nvSpPr>
        <p:spPr>
          <a:xfrm>
            <a:off x="6275388" y="2103438"/>
            <a:ext cx="54737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6" name="Title 5"/>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31232899-915E-C74D-8F7F-7C2DD55182A1}"/>
              </a:ext>
            </a:extLst>
          </p:cNvPr>
          <p:cNvSpPr>
            <a:spLocks noGrp="1"/>
          </p:cNvSpPr>
          <p:nvPr>
            <p:ph type="dt" sz="half" idx="12"/>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09E4EFE4-848B-FB4C-92AC-48F9C8C7E472}"/>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2467741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5473700" cy="4068761"/>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Content Placeholder 3"/>
          <p:cNvSpPr>
            <a:spLocks noGrp="1"/>
          </p:cNvSpPr>
          <p:nvPr>
            <p:ph sz="half" idx="2" hasCustomPrompt="1"/>
          </p:nvPr>
        </p:nvSpPr>
        <p:spPr>
          <a:xfrm>
            <a:off x="6275388" y="2103437"/>
            <a:ext cx="5473699" cy="4068761"/>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1"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E7945371-B6F9-F541-89EE-24D897592CA4}"/>
              </a:ext>
            </a:extLst>
          </p:cNvPr>
          <p:cNvSpPr>
            <a:spLocks noGrp="1"/>
          </p:cNvSpPr>
          <p:nvPr>
            <p:ph type="sldNum" sz="quarter" idx="15"/>
          </p:nvPr>
        </p:nvSpPr>
        <p:spPr/>
        <p:txBody>
          <a:bodyPr/>
          <a:lstStyle/>
          <a:p>
            <a:fld id="{7870704B-CE94-48CC-AF30-84932A1262A7}" type="slidenum">
              <a:rPr lang="en-GB" smtClean="0"/>
              <a:pPr/>
              <a:t>‹#›</a:t>
            </a:fld>
            <a:endParaRPr lang="en-GB" dirty="0"/>
          </a:p>
        </p:txBody>
      </p:sp>
      <p:sp>
        <p:nvSpPr>
          <p:cNvPr id="7" name="Subtitle 2">
            <a:extLst>
              <a:ext uri="{FF2B5EF4-FFF2-40B4-BE49-F238E27FC236}">
                <a16:creationId xmlns:a16="http://schemas.microsoft.com/office/drawing/2014/main" id="{32E0820E-E86A-4245-AF6A-000EBF442F6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701872E8-5749-484B-9C68-8AF6F238E4A1}"/>
              </a:ext>
            </a:extLst>
          </p:cNvPr>
          <p:cNvSpPr>
            <a:spLocks noGrp="1"/>
          </p:cNvSpPr>
          <p:nvPr>
            <p:ph type="dt" sz="half" idx="17"/>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00AD96B6-4E2D-5D4D-9281-01075C08C040}"/>
              </a:ext>
            </a:extLst>
          </p:cNvPr>
          <p:cNvSpPr>
            <a:spLocks noGrp="1"/>
          </p:cNvSpPr>
          <p:nvPr>
            <p:ph type="ftr" sz="quarter" idx="18"/>
          </p:nvPr>
        </p:nvSpPr>
        <p:spPr/>
        <p:txBody>
          <a:bodyPr/>
          <a:lstStyle/>
          <a:p>
            <a:pPr algn="l"/>
            <a:r>
              <a:rPr lang="en-US"/>
              <a:t>Presentation Title</a:t>
            </a:r>
            <a:endParaRPr lang="en-US" dirty="0"/>
          </a:p>
        </p:txBody>
      </p:sp>
    </p:spTree>
    <p:extLst>
      <p:ext uri="{BB962C8B-B14F-4D97-AF65-F5344CB8AC3E}">
        <p14:creationId xmlns:p14="http://schemas.microsoft.com/office/powerpoint/2010/main" val="26067582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096000" y="0"/>
            <a:ext cx="6096000" cy="685800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3" name="Content Placeholder 2"/>
          <p:cNvSpPr>
            <a:spLocks noGrp="1"/>
          </p:cNvSpPr>
          <p:nvPr>
            <p:ph sz="half" idx="1" hasCustomPrompt="1"/>
          </p:nvPr>
        </p:nvSpPr>
        <p:spPr>
          <a:xfrm>
            <a:off x="442913" y="2103438"/>
            <a:ext cx="5317807" cy="4068761"/>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2" name="Title 1"/>
          <p:cNvSpPr>
            <a:spLocks noGrp="1"/>
          </p:cNvSpPr>
          <p:nvPr>
            <p:ph type="title" hasCustomPrompt="1"/>
          </p:nvPr>
        </p:nvSpPr>
        <p:spPr>
          <a:xfrm>
            <a:off x="442913" y="432000"/>
            <a:ext cx="5317807" cy="1387275"/>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D3536595-57B2-5848-8E3C-E2D5B4D0F21A}"/>
              </a:ext>
            </a:extLst>
          </p:cNvPr>
          <p:cNvSpPr>
            <a:spLocks noGrp="1"/>
          </p:cNvSpPr>
          <p:nvPr>
            <p:ph type="sldNum" sz="quarter" idx="15"/>
          </p:nvPr>
        </p:nvSpPr>
        <p:spPr bwMode="gray"/>
        <p:txBody>
          <a:bodyPr/>
          <a:lstStyle>
            <a:lvl1pPr>
              <a:defRPr>
                <a:solidFill>
                  <a:schemeClr val="bg1"/>
                </a:solidFill>
              </a:defRPr>
            </a:lvl1pPr>
          </a:lstStyle>
          <a:p>
            <a:fld id="{7870704B-CE94-48CC-AF30-84932A1262A7}" type="slidenum">
              <a:rPr lang="en-GB" smtClean="0"/>
              <a:pPr/>
              <a:t>‹#›</a:t>
            </a:fld>
            <a:endParaRPr lang="en-GB" dirty="0"/>
          </a:p>
        </p:txBody>
      </p:sp>
      <p:sp>
        <p:nvSpPr>
          <p:cNvPr id="4" name="Date Placeholder 3">
            <a:extLst>
              <a:ext uri="{FF2B5EF4-FFF2-40B4-BE49-F238E27FC236}">
                <a16:creationId xmlns:a16="http://schemas.microsoft.com/office/drawing/2014/main" id="{A3DF40C9-D7F9-A14D-8F2B-F46833A0170E}"/>
              </a:ext>
            </a:extLst>
          </p:cNvPr>
          <p:cNvSpPr>
            <a:spLocks noGrp="1"/>
          </p:cNvSpPr>
          <p:nvPr>
            <p:ph type="dt" sz="half" idx="16"/>
          </p:nvPr>
        </p:nvSpPr>
        <p:spPr/>
        <p:txBody>
          <a:bodyPr/>
          <a:lstStyle>
            <a:lvl1pPr>
              <a:defRPr>
                <a:solidFill>
                  <a:schemeClr val="bg1"/>
                </a:solidFill>
              </a:defRPr>
            </a:lvl1pPr>
          </a:lstStyle>
          <a:p>
            <a:r>
              <a:rPr lang="en-US"/>
              <a:t>Date</a:t>
            </a:r>
            <a:endParaRPr lang="en-US" dirty="0"/>
          </a:p>
        </p:txBody>
      </p:sp>
      <p:sp>
        <p:nvSpPr>
          <p:cNvPr id="5" name="Footer Placeholder 4">
            <a:extLst>
              <a:ext uri="{FF2B5EF4-FFF2-40B4-BE49-F238E27FC236}">
                <a16:creationId xmlns:a16="http://schemas.microsoft.com/office/drawing/2014/main" id="{B2913943-67C1-A441-988B-505B7F0D23BF}"/>
              </a:ext>
            </a:extLst>
          </p:cNvPr>
          <p:cNvSpPr>
            <a:spLocks noGrp="1"/>
          </p:cNvSpPr>
          <p:nvPr>
            <p:ph type="ftr" sz="quarter" idx="17"/>
          </p:nvPr>
        </p:nvSpPr>
        <p:spPr/>
        <p:txBody>
          <a:bodyPr/>
          <a:lstStyle/>
          <a:p>
            <a:pPr algn="l"/>
            <a:r>
              <a:rPr lang="en-US"/>
              <a:t>Presentation Title</a:t>
            </a:r>
            <a:endParaRPr lang="en-US" dirty="0"/>
          </a:p>
        </p:txBody>
      </p:sp>
    </p:spTree>
    <p:extLst>
      <p:ext uri="{BB962C8B-B14F-4D97-AF65-F5344CB8AC3E}">
        <p14:creationId xmlns:p14="http://schemas.microsoft.com/office/powerpoint/2010/main" val="4253904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and Image - Subtitl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096000" y="0"/>
            <a:ext cx="6096000" cy="685800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3" name="Content Placeholder 2"/>
          <p:cNvSpPr>
            <a:spLocks noGrp="1"/>
          </p:cNvSpPr>
          <p:nvPr>
            <p:ph sz="half" idx="1" hasCustomPrompt="1"/>
          </p:nvPr>
        </p:nvSpPr>
        <p:spPr>
          <a:xfrm>
            <a:off x="442913" y="2103438"/>
            <a:ext cx="5317807"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2" name="Title 1"/>
          <p:cNvSpPr>
            <a:spLocks noGrp="1"/>
          </p:cNvSpPr>
          <p:nvPr>
            <p:ph type="title" hasCustomPrompt="1"/>
          </p:nvPr>
        </p:nvSpPr>
        <p:spPr>
          <a:xfrm>
            <a:off x="442914" y="430514"/>
            <a:ext cx="5317806" cy="502920"/>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F064736F-99D3-5349-B4BB-3F5BE96B5885}"/>
              </a:ext>
            </a:extLst>
          </p:cNvPr>
          <p:cNvSpPr>
            <a:spLocks noGrp="1"/>
          </p:cNvSpPr>
          <p:nvPr>
            <p:ph type="sldNum" sz="quarter" idx="18"/>
          </p:nvPr>
        </p:nvSpPr>
        <p:spPr bwMode="gray"/>
        <p:txBody>
          <a:bodyPr/>
          <a:lstStyle>
            <a:lvl1pPr>
              <a:defRPr>
                <a:solidFill>
                  <a:schemeClr val="bg1"/>
                </a:solidFill>
              </a:defRPr>
            </a:lvl1pPr>
          </a:lstStyle>
          <a:p>
            <a:fld id="{7870704B-CE94-48CC-AF30-84932A1262A7}" type="slidenum">
              <a:rPr lang="en-GB" smtClean="0"/>
              <a:pPr/>
              <a:t>‹#›</a:t>
            </a:fld>
            <a:endParaRPr lang="en-GB" dirty="0"/>
          </a:p>
        </p:txBody>
      </p:sp>
      <p:sp>
        <p:nvSpPr>
          <p:cNvPr id="7" name="Subtitle 2">
            <a:extLst>
              <a:ext uri="{FF2B5EF4-FFF2-40B4-BE49-F238E27FC236}">
                <a16:creationId xmlns:a16="http://schemas.microsoft.com/office/drawing/2014/main" id="{339845CC-465C-0147-BB19-41367E39D82E}"/>
              </a:ext>
            </a:extLst>
          </p:cNvPr>
          <p:cNvSpPr>
            <a:spLocks noGrp="1"/>
          </p:cNvSpPr>
          <p:nvPr>
            <p:ph type="subTitle" idx="16" hasCustomPrompt="1"/>
          </p:nvPr>
        </p:nvSpPr>
        <p:spPr>
          <a:xfrm>
            <a:off x="442912" y="933433"/>
            <a:ext cx="5317808"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CAF02CD0-5DDD-1F41-AEB4-55BDD643AC82}"/>
              </a:ext>
            </a:extLst>
          </p:cNvPr>
          <p:cNvSpPr>
            <a:spLocks noGrp="1"/>
          </p:cNvSpPr>
          <p:nvPr>
            <p:ph type="dt" sz="half" idx="19"/>
          </p:nvPr>
        </p:nvSpPr>
        <p:spPr/>
        <p:txBody>
          <a:bodyPr/>
          <a:lstStyle>
            <a:lvl1pPr>
              <a:defRPr>
                <a:solidFill>
                  <a:schemeClr val="bg1"/>
                </a:solidFill>
              </a:defRPr>
            </a:lvl1pPr>
          </a:lstStyle>
          <a:p>
            <a:r>
              <a:rPr lang="en-US"/>
              <a:t>Date</a:t>
            </a:r>
            <a:endParaRPr lang="en-US" dirty="0"/>
          </a:p>
        </p:txBody>
      </p:sp>
      <p:sp>
        <p:nvSpPr>
          <p:cNvPr id="4" name="Footer Placeholder 3">
            <a:extLst>
              <a:ext uri="{FF2B5EF4-FFF2-40B4-BE49-F238E27FC236}">
                <a16:creationId xmlns:a16="http://schemas.microsoft.com/office/drawing/2014/main" id="{978E0517-3586-2A46-900E-429A592FD731}"/>
              </a:ext>
            </a:extLst>
          </p:cNvPr>
          <p:cNvSpPr>
            <a:spLocks noGrp="1"/>
          </p:cNvSpPr>
          <p:nvPr>
            <p:ph type="ftr" sz="quarter" idx="20"/>
          </p:nvPr>
        </p:nvSpPr>
        <p:spPr/>
        <p:txBody>
          <a:bodyPr/>
          <a:lstStyle/>
          <a:p>
            <a:pPr algn="l"/>
            <a:r>
              <a:rPr lang="en-US"/>
              <a:t>Presentation Title</a:t>
            </a:r>
            <a:endParaRPr lang="en-US" dirty="0"/>
          </a:p>
        </p:txBody>
      </p:sp>
    </p:spTree>
    <p:extLst>
      <p:ext uri="{BB962C8B-B14F-4D97-AF65-F5344CB8AC3E}">
        <p14:creationId xmlns:p14="http://schemas.microsoft.com/office/powerpoint/2010/main" val="2290339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Content Placeholder 3"/>
          <p:cNvSpPr>
            <a:spLocks noGrp="1"/>
          </p:cNvSpPr>
          <p:nvPr>
            <p:ph sz="half" idx="2" hasCustomPrompt="1"/>
          </p:nvPr>
        </p:nvSpPr>
        <p:spPr>
          <a:xfrm>
            <a:off x="4332288"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12" name="Content Placeholder 3"/>
          <p:cNvSpPr>
            <a:spLocks noGrp="1"/>
          </p:cNvSpPr>
          <p:nvPr>
            <p:ph sz="half" idx="13" hasCustomPrompt="1"/>
          </p:nvPr>
        </p:nvSpPr>
        <p:spPr>
          <a:xfrm>
            <a:off x="8220076"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6" name="Title 5"/>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92EB6748-91CD-EA44-B3CB-A9D864D8B207}"/>
              </a:ext>
            </a:extLst>
          </p:cNvPr>
          <p:cNvSpPr>
            <a:spLocks noGrp="1"/>
          </p:cNvSpPr>
          <p:nvPr>
            <p:ph type="dt" sz="half" idx="16"/>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D1B9031D-3AD3-5746-B707-659608332137}"/>
              </a:ext>
            </a:extLst>
          </p:cNvPr>
          <p:cNvSpPr>
            <a:spLocks noGrp="1"/>
          </p:cNvSpPr>
          <p:nvPr>
            <p:ph type="ftr" sz="quarter" idx="17"/>
          </p:nvPr>
        </p:nvSpPr>
        <p:spPr/>
        <p:txBody>
          <a:bodyPr/>
          <a:lstStyle/>
          <a:p>
            <a:pPr algn="l"/>
            <a:r>
              <a:rPr lang="en-US"/>
              <a:t>Presentation Title</a:t>
            </a:r>
            <a:endParaRPr lang="en-US" dirty="0"/>
          </a:p>
        </p:txBody>
      </p:sp>
    </p:spTree>
    <p:extLst>
      <p:ext uri="{BB962C8B-B14F-4D97-AF65-F5344CB8AC3E}">
        <p14:creationId xmlns:p14="http://schemas.microsoft.com/office/powerpoint/2010/main" val="2299323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ree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9"/>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Content Placeholder 3"/>
          <p:cNvSpPr>
            <a:spLocks noGrp="1"/>
          </p:cNvSpPr>
          <p:nvPr>
            <p:ph sz="half" idx="2" hasCustomPrompt="1"/>
          </p:nvPr>
        </p:nvSpPr>
        <p:spPr>
          <a:xfrm>
            <a:off x="4332288" y="2103439"/>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2" name="Content Placeholder 3"/>
          <p:cNvSpPr>
            <a:spLocks noGrp="1"/>
          </p:cNvSpPr>
          <p:nvPr>
            <p:ph sz="half" idx="13" hasCustomPrompt="1"/>
          </p:nvPr>
        </p:nvSpPr>
        <p:spPr>
          <a:xfrm>
            <a:off x="8220076" y="2103439"/>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5"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C8D01178-C346-1B4F-8DFA-F5B5E0660B1A}"/>
              </a:ext>
            </a:extLst>
          </p:cNvPr>
          <p:cNvSpPr>
            <a:spLocks noGrp="1"/>
          </p:cNvSpPr>
          <p:nvPr>
            <p:ph type="sldNum" sz="quarter" idx="18"/>
          </p:nvPr>
        </p:nvSpPr>
        <p:spPr/>
        <p:txBody>
          <a:bodyPr/>
          <a:lstStyle/>
          <a:p>
            <a:fld id="{7870704B-CE94-48CC-AF30-84932A1262A7}" type="slidenum">
              <a:rPr lang="en-GB" smtClean="0"/>
              <a:pPr/>
              <a:t>‹#›</a:t>
            </a:fld>
            <a:endParaRPr lang="en-GB" dirty="0"/>
          </a:p>
        </p:txBody>
      </p:sp>
      <p:sp>
        <p:nvSpPr>
          <p:cNvPr id="8" name="Subtitle 2">
            <a:extLst>
              <a:ext uri="{FF2B5EF4-FFF2-40B4-BE49-F238E27FC236}">
                <a16:creationId xmlns:a16="http://schemas.microsoft.com/office/drawing/2014/main" id="{B56B3548-5EB8-714F-93B3-BD8CE8C6C99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CF957D98-A9BD-6147-8C17-F6034346BCFA}"/>
              </a:ext>
            </a:extLst>
          </p:cNvPr>
          <p:cNvSpPr>
            <a:spLocks noGrp="1"/>
          </p:cNvSpPr>
          <p:nvPr>
            <p:ph type="dt" sz="half" idx="19"/>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6B079912-E66E-9D45-8060-9249926E269D}"/>
              </a:ext>
            </a:extLst>
          </p:cNvPr>
          <p:cNvSpPr>
            <a:spLocks noGrp="1"/>
          </p:cNvSpPr>
          <p:nvPr>
            <p:ph type="ftr" sz="quarter" idx="20"/>
          </p:nvPr>
        </p:nvSpPr>
        <p:spPr/>
        <p:txBody>
          <a:bodyPr/>
          <a:lstStyle/>
          <a:p>
            <a:pPr algn="l"/>
            <a:r>
              <a:rPr lang="en-US"/>
              <a:t>Presentation Title</a:t>
            </a:r>
            <a:endParaRPr lang="en-US" dirty="0"/>
          </a:p>
        </p:txBody>
      </p:sp>
    </p:spTree>
    <p:extLst>
      <p:ext uri="{BB962C8B-B14F-4D97-AF65-F5344CB8AC3E}">
        <p14:creationId xmlns:p14="http://schemas.microsoft.com/office/powerpoint/2010/main" val="225050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Content Placeholder 3"/>
          <p:cNvSpPr>
            <a:spLocks noGrp="1"/>
          </p:cNvSpPr>
          <p:nvPr>
            <p:ph sz="half" idx="2" hasCustomPrompt="1"/>
          </p:nvPr>
        </p:nvSpPr>
        <p:spPr>
          <a:xfrm>
            <a:off x="336061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6" name="Content Placeholder 3"/>
          <p:cNvSpPr>
            <a:spLocks noGrp="1"/>
          </p:cNvSpPr>
          <p:nvPr>
            <p:ph sz="half" idx="13" hasCustomPrompt="1"/>
          </p:nvPr>
        </p:nvSpPr>
        <p:spPr>
          <a:xfrm>
            <a:off x="6275388"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7" name="Content Placeholder 3"/>
          <p:cNvSpPr>
            <a:spLocks noGrp="1"/>
          </p:cNvSpPr>
          <p:nvPr>
            <p:ph sz="half" idx="14" hasCustomPrompt="1"/>
          </p:nvPr>
        </p:nvSpPr>
        <p:spPr>
          <a:xfrm>
            <a:off x="919016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9" name="Title 8"/>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DE638E35-65AD-4243-B284-707345D47D7E}"/>
              </a:ext>
            </a:extLst>
          </p:cNvPr>
          <p:cNvSpPr>
            <a:spLocks noGrp="1"/>
          </p:cNvSpPr>
          <p:nvPr>
            <p:ph type="dt" sz="half" idx="17"/>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A31698C3-BF03-D940-AA4E-1704020681B6}"/>
              </a:ext>
            </a:extLst>
          </p:cNvPr>
          <p:cNvSpPr>
            <a:spLocks noGrp="1"/>
          </p:cNvSpPr>
          <p:nvPr>
            <p:ph type="ftr" sz="quarter" idx="18"/>
          </p:nvPr>
        </p:nvSpPr>
        <p:spPr/>
        <p:txBody>
          <a:bodyPr/>
          <a:lstStyle/>
          <a:p>
            <a:pPr algn="l"/>
            <a:r>
              <a:rPr lang="en-US"/>
              <a:t>Presentation Title</a:t>
            </a:r>
            <a:endParaRPr lang="en-US" dirty="0"/>
          </a:p>
        </p:txBody>
      </p:sp>
    </p:spTree>
    <p:extLst>
      <p:ext uri="{BB962C8B-B14F-4D97-AF65-F5344CB8AC3E}">
        <p14:creationId xmlns:p14="http://schemas.microsoft.com/office/powerpoint/2010/main" val="3096461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ntent - Subtitl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Content Placeholder 3"/>
          <p:cNvSpPr>
            <a:spLocks noGrp="1"/>
          </p:cNvSpPr>
          <p:nvPr>
            <p:ph sz="half" idx="2" hasCustomPrompt="1"/>
          </p:nvPr>
        </p:nvSpPr>
        <p:spPr>
          <a:xfrm>
            <a:off x="336061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6" name="Content Placeholder 3"/>
          <p:cNvSpPr>
            <a:spLocks noGrp="1"/>
          </p:cNvSpPr>
          <p:nvPr>
            <p:ph sz="half" idx="13" hasCustomPrompt="1"/>
          </p:nvPr>
        </p:nvSpPr>
        <p:spPr>
          <a:xfrm>
            <a:off x="6275388"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7" name="Content Placeholder 3"/>
          <p:cNvSpPr>
            <a:spLocks noGrp="1"/>
          </p:cNvSpPr>
          <p:nvPr>
            <p:ph sz="half" idx="14" hasCustomPrompt="1"/>
          </p:nvPr>
        </p:nvSpPr>
        <p:spPr>
          <a:xfrm>
            <a:off x="9190163" y="2103438"/>
            <a:ext cx="2556000"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9" name="Slide Number Placeholder 8">
            <a:extLst>
              <a:ext uri="{FF2B5EF4-FFF2-40B4-BE49-F238E27FC236}">
                <a16:creationId xmlns:a16="http://schemas.microsoft.com/office/drawing/2014/main" id="{0FAD9719-920C-B64C-90D2-E337E9E7C112}"/>
              </a:ext>
            </a:extLst>
          </p:cNvPr>
          <p:cNvSpPr>
            <a:spLocks noGrp="1"/>
          </p:cNvSpPr>
          <p:nvPr>
            <p:ph type="sldNum" sz="quarter" idx="19"/>
          </p:nvPr>
        </p:nvSpPr>
        <p:spPr/>
        <p:txBody>
          <a:bodyPr/>
          <a:lstStyle/>
          <a:p>
            <a:fld id="{7870704B-CE94-48CC-AF30-84932A1262A7}" type="slidenum">
              <a:rPr lang="en-GB" smtClean="0"/>
              <a:pPr/>
              <a:t>‹#›</a:t>
            </a:fld>
            <a:endParaRPr lang="en-GB" dirty="0"/>
          </a:p>
        </p:txBody>
      </p:sp>
      <p:sp>
        <p:nvSpPr>
          <p:cNvPr id="11" name="Subtitle 2">
            <a:extLst>
              <a:ext uri="{FF2B5EF4-FFF2-40B4-BE49-F238E27FC236}">
                <a16:creationId xmlns:a16="http://schemas.microsoft.com/office/drawing/2014/main" id="{42F08066-BCE7-3945-BE4E-1DEA43569B7F}"/>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9B41EFB3-11D6-AA4B-8128-47D7D7AFAE91}"/>
              </a:ext>
            </a:extLst>
          </p:cNvPr>
          <p:cNvSpPr>
            <a:spLocks noGrp="1"/>
          </p:cNvSpPr>
          <p:nvPr>
            <p:ph type="dt" sz="half" idx="20"/>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2669CF68-145B-AD42-A079-345D6E783D1E}"/>
              </a:ext>
            </a:extLst>
          </p:cNvPr>
          <p:cNvSpPr>
            <a:spLocks noGrp="1"/>
          </p:cNvSpPr>
          <p:nvPr>
            <p:ph type="ftr" sz="quarter" idx="21"/>
          </p:nvPr>
        </p:nvSpPr>
        <p:spPr/>
        <p:txBody>
          <a:bodyPr/>
          <a:lstStyle/>
          <a:p>
            <a:pPr algn="l"/>
            <a:r>
              <a:rPr lang="en-US"/>
              <a:t>Presentation Title</a:t>
            </a:r>
            <a:endParaRPr lang="en-US" dirty="0"/>
          </a:p>
        </p:txBody>
      </p:sp>
    </p:spTree>
    <p:extLst>
      <p:ext uri="{BB962C8B-B14F-4D97-AF65-F5344CB8AC3E}">
        <p14:creationId xmlns:p14="http://schemas.microsoft.com/office/powerpoint/2010/main" val="38689292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v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4291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2777045"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ontent Placeholder 3"/>
          <p:cNvSpPr>
            <a:spLocks noGrp="1"/>
          </p:cNvSpPr>
          <p:nvPr>
            <p:ph sz="half" idx="13"/>
          </p:nvPr>
        </p:nvSpPr>
        <p:spPr>
          <a:xfrm>
            <a:off x="5111177"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3"/>
          <p:cNvSpPr>
            <a:spLocks noGrp="1"/>
          </p:cNvSpPr>
          <p:nvPr>
            <p:ph sz="half" idx="14"/>
          </p:nvPr>
        </p:nvSpPr>
        <p:spPr>
          <a:xfrm>
            <a:off x="7445309"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3"/>
          <p:cNvSpPr>
            <a:spLocks noGrp="1"/>
          </p:cNvSpPr>
          <p:nvPr>
            <p:ph sz="half" idx="15"/>
          </p:nvPr>
        </p:nvSpPr>
        <p:spPr>
          <a:xfrm>
            <a:off x="977944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itle 9"/>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11" name="Slide Number Placeholder 10">
            <a:extLst>
              <a:ext uri="{FF2B5EF4-FFF2-40B4-BE49-F238E27FC236}">
                <a16:creationId xmlns:a16="http://schemas.microsoft.com/office/drawing/2014/main" id="{BC0705E1-E330-8C4F-A023-40952CF24C94}"/>
              </a:ext>
            </a:extLst>
          </p:cNvPr>
          <p:cNvSpPr>
            <a:spLocks noGrp="1"/>
          </p:cNvSpPr>
          <p:nvPr>
            <p:ph type="sldNum" sz="quarter" idx="17"/>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222D3CEF-2FE9-6541-A411-8712E77FDE9D}"/>
              </a:ext>
            </a:extLst>
          </p:cNvPr>
          <p:cNvSpPr>
            <a:spLocks noGrp="1"/>
          </p:cNvSpPr>
          <p:nvPr>
            <p:ph type="dt" sz="half" idx="18"/>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4F60C409-BC93-7948-9808-660EF10182CF}"/>
              </a:ext>
            </a:extLst>
          </p:cNvPr>
          <p:cNvSpPr>
            <a:spLocks noGrp="1"/>
          </p:cNvSpPr>
          <p:nvPr>
            <p:ph type="ftr" sz="quarter" idx="19"/>
          </p:nvPr>
        </p:nvSpPr>
        <p:spPr/>
        <p:txBody>
          <a:bodyPr/>
          <a:lstStyle/>
          <a:p>
            <a:pPr algn="l"/>
            <a:r>
              <a:rPr lang="en-US"/>
              <a:t>Presentation Title</a:t>
            </a:r>
            <a:endParaRPr lang="en-US" dirty="0"/>
          </a:p>
        </p:txBody>
      </p:sp>
    </p:spTree>
    <p:extLst>
      <p:ext uri="{BB962C8B-B14F-4D97-AF65-F5344CB8AC3E}">
        <p14:creationId xmlns:p14="http://schemas.microsoft.com/office/powerpoint/2010/main" val="216794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Content - Sub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4291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2777045"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Content Placeholder 3"/>
          <p:cNvSpPr>
            <a:spLocks noGrp="1"/>
          </p:cNvSpPr>
          <p:nvPr>
            <p:ph sz="half" idx="13"/>
          </p:nvPr>
        </p:nvSpPr>
        <p:spPr>
          <a:xfrm>
            <a:off x="5111177"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3"/>
          <p:cNvSpPr>
            <a:spLocks noGrp="1"/>
          </p:cNvSpPr>
          <p:nvPr>
            <p:ph sz="half" idx="14"/>
          </p:nvPr>
        </p:nvSpPr>
        <p:spPr>
          <a:xfrm>
            <a:off x="7445309"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3"/>
          <p:cNvSpPr>
            <a:spLocks noGrp="1"/>
          </p:cNvSpPr>
          <p:nvPr>
            <p:ph sz="half" idx="15"/>
          </p:nvPr>
        </p:nvSpPr>
        <p:spPr>
          <a:xfrm>
            <a:off x="9779443" y="2103438"/>
            <a:ext cx="1972800" cy="40687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4B2DB5C5-A275-6447-991C-726CD70A52A9}"/>
              </a:ext>
            </a:extLst>
          </p:cNvPr>
          <p:cNvSpPr>
            <a:spLocks noGrp="1"/>
          </p:cNvSpPr>
          <p:nvPr>
            <p:ph type="sldNum" sz="quarter" idx="20"/>
          </p:nvPr>
        </p:nvSpPr>
        <p:spPr/>
        <p:txBody>
          <a:bodyPr/>
          <a:lstStyle/>
          <a:p>
            <a:fld id="{7870704B-CE94-48CC-AF30-84932A1262A7}" type="slidenum">
              <a:rPr lang="en-GB" smtClean="0"/>
              <a:pPr/>
              <a:t>‹#›</a:t>
            </a:fld>
            <a:endParaRPr lang="en-GB" dirty="0"/>
          </a:p>
        </p:txBody>
      </p:sp>
      <p:sp>
        <p:nvSpPr>
          <p:cNvPr id="12" name="Subtitle 2">
            <a:extLst>
              <a:ext uri="{FF2B5EF4-FFF2-40B4-BE49-F238E27FC236}">
                <a16:creationId xmlns:a16="http://schemas.microsoft.com/office/drawing/2014/main" id="{BCBFC701-7287-1F4F-B6FA-1BECCBF324C6}"/>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9A06189D-4BB2-3A4B-BC60-C76CE65FA0CC}"/>
              </a:ext>
            </a:extLst>
          </p:cNvPr>
          <p:cNvSpPr>
            <a:spLocks noGrp="1"/>
          </p:cNvSpPr>
          <p:nvPr>
            <p:ph type="dt" sz="half" idx="21"/>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E698595F-E08B-3E4B-8E63-3152F1690C5D}"/>
              </a:ext>
            </a:extLst>
          </p:cNvPr>
          <p:cNvSpPr>
            <a:spLocks noGrp="1"/>
          </p:cNvSpPr>
          <p:nvPr>
            <p:ph type="ftr" sz="quarter" idx="22"/>
          </p:nvPr>
        </p:nvSpPr>
        <p:spPr/>
        <p:txBody>
          <a:bodyPr/>
          <a:lstStyle/>
          <a:p>
            <a:pPr algn="l"/>
            <a:r>
              <a:rPr lang="en-US"/>
              <a:t>Presentation Title</a:t>
            </a:r>
            <a:endParaRPr lang="en-US" dirty="0"/>
          </a:p>
        </p:txBody>
      </p:sp>
    </p:spTree>
    <p:extLst>
      <p:ext uri="{BB962C8B-B14F-4D97-AF65-F5344CB8AC3E}">
        <p14:creationId xmlns:p14="http://schemas.microsoft.com/office/powerpoint/2010/main" val="3892376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1">
    <p:spTree>
      <p:nvGrpSpPr>
        <p:cNvPr id="1" name=""/>
        <p:cNvGrpSpPr/>
        <p:nvPr/>
      </p:nvGrpSpPr>
      <p:grpSpPr>
        <a:xfrm>
          <a:off x="0" y="0"/>
          <a:ext cx="0" cy="0"/>
          <a:chOff x="0" y="0"/>
          <a:chExt cx="0" cy="0"/>
        </a:xfrm>
      </p:grpSpPr>
      <p:sp>
        <p:nvSpPr>
          <p:cNvPr id="9" name="Rectangle 8"/>
          <p:cNvSpPr/>
          <p:nvPr/>
        </p:nvSpPr>
        <p:spPr bwMode="hidden">
          <a:xfrm>
            <a:off x="0" y="0"/>
            <a:ext cx="8096250" cy="3429000"/>
          </a:xfrm>
          <a:prstGeom prst="rect">
            <a:avLst/>
          </a:prstGeom>
          <a:solidFill>
            <a:srgbClr val="46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bwMode="hidden">
          <a:xfrm>
            <a:off x="0" y="3429000"/>
            <a:ext cx="8096250" cy="1143000"/>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bwMode="hidden">
          <a:xfrm>
            <a:off x="8096250" y="0"/>
            <a:ext cx="4095750" cy="3429000"/>
          </a:xfrm>
          <a:prstGeom prst="rect">
            <a:avLst/>
          </a:prstGeom>
          <a:solidFill>
            <a:srgbClr val="EB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42912" y="428625"/>
            <a:ext cx="7418388" cy="2428874"/>
          </a:xfrm>
        </p:spPr>
        <p:txBody>
          <a:bodyPr anchor="b" anchorCtr="0"/>
          <a:lstStyle>
            <a:lvl1pPr algn="l">
              <a:lnSpc>
                <a:spcPct val="85000"/>
              </a:lnSpc>
              <a:defRPr sz="6000">
                <a:solidFill>
                  <a:schemeClr val="bg1"/>
                </a:solidFill>
              </a:defRPr>
            </a:lvl1pPr>
          </a:lstStyle>
          <a:p>
            <a:r>
              <a:rPr lang="en-US" dirty="0"/>
              <a:t>[Presentation title]</a:t>
            </a:r>
            <a:endParaRPr lang="en-GB" dirty="0"/>
          </a:p>
        </p:txBody>
      </p:sp>
      <p:sp>
        <p:nvSpPr>
          <p:cNvPr id="3" name="Subtitle 2"/>
          <p:cNvSpPr>
            <a:spLocks noGrp="1"/>
          </p:cNvSpPr>
          <p:nvPr>
            <p:ph type="subTitle" idx="1" hasCustomPrompt="1"/>
          </p:nvPr>
        </p:nvSpPr>
        <p:spPr>
          <a:xfrm>
            <a:off x="442914" y="3749040"/>
            <a:ext cx="5473700" cy="594360"/>
          </a:xfrm>
        </p:spPr>
        <p:txBody>
          <a:bodyPr/>
          <a:lstStyle>
            <a:lvl1pPr marL="0" indent="0" algn="l">
              <a:lnSpc>
                <a:spcPct val="100000"/>
              </a:lnSpc>
              <a:spcBef>
                <a:spcPts val="0"/>
              </a:spcBef>
              <a:spcAft>
                <a:spcPts val="0"/>
              </a:spcAft>
              <a:buNone/>
              <a:defRPr sz="1600" b="0">
                <a:solidFill>
                  <a:schemeClr val="bg1"/>
                </a:solidFill>
              </a:defRPr>
            </a:lvl1pPr>
            <a:lvl2pPr marL="0" indent="0" algn="l">
              <a:lnSpc>
                <a:spcPct val="100000"/>
              </a:lnSpc>
              <a:spcBef>
                <a:spcPts val="0"/>
              </a:spcBef>
              <a:spcAft>
                <a:spcPts val="0"/>
              </a:spcAft>
              <a:buNone/>
              <a:defRPr sz="1600">
                <a:solidFill>
                  <a:schemeClr val="bg1"/>
                </a:solidFill>
              </a:defRPr>
            </a:lvl2pPr>
            <a:lvl3pPr marL="0" indent="0" algn="l">
              <a:lnSpc>
                <a:spcPct val="100000"/>
              </a:lnSpc>
              <a:spcBef>
                <a:spcPts val="0"/>
              </a:spcBef>
              <a:spcAft>
                <a:spcPts val="0"/>
              </a:spcAft>
              <a:buNone/>
              <a:defRPr sz="1600">
                <a:solidFill>
                  <a:schemeClr val="bg1"/>
                </a:solidFill>
              </a:defRPr>
            </a:lvl3pPr>
            <a:lvl4pPr marL="0" indent="0" algn="l">
              <a:lnSpc>
                <a:spcPct val="100000"/>
              </a:lnSpc>
              <a:spcBef>
                <a:spcPts val="0"/>
              </a:spcBef>
              <a:spcAft>
                <a:spcPts val="0"/>
              </a:spcAft>
              <a:buNone/>
              <a:defRPr sz="1600">
                <a:solidFill>
                  <a:schemeClr val="bg1"/>
                </a:solidFill>
              </a:defRPr>
            </a:lvl4pPr>
            <a:lvl5pPr marL="0" indent="0" algn="l">
              <a:lnSpc>
                <a:spcPct val="100000"/>
              </a:lnSpc>
              <a:spcBef>
                <a:spcPts val="0"/>
              </a:spcBef>
              <a:spcAft>
                <a:spcPts val="0"/>
              </a:spcAft>
              <a:buNone/>
              <a:defRPr sz="1600">
                <a:solidFill>
                  <a:schemeClr val="bg1"/>
                </a:solidFill>
              </a:defRPr>
            </a:lvl5pPr>
            <a:lvl6pPr marL="0" indent="0" algn="l">
              <a:lnSpc>
                <a:spcPct val="100000"/>
              </a:lnSpc>
              <a:spcBef>
                <a:spcPts val="0"/>
              </a:spcBef>
              <a:spcAft>
                <a:spcPts val="0"/>
              </a:spcAft>
              <a:buNone/>
              <a:defRPr sz="1600">
                <a:solidFill>
                  <a:schemeClr val="bg1"/>
                </a:solidFill>
              </a:defRPr>
            </a:lvl6pPr>
            <a:lvl7pPr marL="0" indent="0" algn="l">
              <a:lnSpc>
                <a:spcPct val="100000"/>
              </a:lnSpc>
              <a:spcBef>
                <a:spcPts val="0"/>
              </a:spcBef>
              <a:spcAft>
                <a:spcPts val="0"/>
              </a:spcAft>
              <a:buNone/>
              <a:defRPr sz="1600">
                <a:solidFill>
                  <a:schemeClr val="bg1"/>
                </a:solidFill>
              </a:defRPr>
            </a:lvl7pPr>
            <a:lvl8pPr marL="0" indent="0" algn="l">
              <a:lnSpc>
                <a:spcPct val="100000"/>
              </a:lnSpc>
              <a:spcBef>
                <a:spcPts val="0"/>
              </a:spcBef>
              <a:spcAft>
                <a:spcPts val="0"/>
              </a:spcAft>
              <a:buNone/>
              <a:defRPr sz="1600">
                <a:solidFill>
                  <a:schemeClr val="bg1"/>
                </a:solidFill>
              </a:defRPr>
            </a:lvl8pPr>
            <a:lvl9pPr marL="0" indent="0" algn="l">
              <a:lnSpc>
                <a:spcPct val="100000"/>
              </a:lnSpc>
              <a:spcBef>
                <a:spcPts val="0"/>
              </a:spcBef>
              <a:spcAft>
                <a:spcPts val="0"/>
              </a:spcAft>
              <a:buNone/>
              <a:defRPr sz="1600">
                <a:solidFill>
                  <a:schemeClr val="bg1"/>
                </a:solidFill>
              </a:defRPr>
            </a:lvl9pPr>
          </a:lstStyle>
          <a:p>
            <a:r>
              <a:rPr lang="en-US" dirty="0"/>
              <a:t>[Presentation subtitle]</a:t>
            </a:r>
          </a:p>
        </p:txBody>
      </p:sp>
    </p:spTree>
    <p:extLst>
      <p:ext uri="{BB962C8B-B14F-4D97-AF65-F5344CB8AC3E}">
        <p14:creationId xmlns:p14="http://schemas.microsoft.com/office/powerpoint/2010/main" val="42844877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Images">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442912"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3"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16" name="Picture Placeholder 9"/>
          <p:cNvSpPr>
            <a:spLocks noGrp="1"/>
          </p:cNvSpPr>
          <p:nvPr>
            <p:ph type="pic" sz="quarter" idx="15"/>
          </p:nvPr>
        </p:nvSpPr>
        <p:spPr>
          <a:xfrm>
            <a:off x="4331494"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4331495"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18" name="Picture Placeholder 9"/>
          <p:cNvSpPr>
            <a:spLocks noGrp="1"/>
          </p:cNvSpPr>
          <p:nvPr>
            <p:ph type="pic" sz="quarter" idx="17"/>
          </p:nvPr>
        </p:nvSpPr>
        <p:spPr>
          <a:xfrm>
            <a:off x="8220075"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8220076"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0FA63A94-C8E2-FB44-885B-EB683E5F6866}"/>
              </a:ext>
            </a:extLst>
          </p:cNvPr>
          <p:cNvSpPr>
            <a:spLocks noGrp="1"/>
          </p:cNvSpPr>
          <p:nvPr>
            <p:ph type="sldNum" sz="quarter" idx="20"/>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055A3E01-BC1E-FC45-9A3B-16FFF0CD47EE}"/>
              </a:ext>
            </a:extLst>
          </p:cNvPr>
          <p:cNvSpPr>
            <a:spLocks noGrp="1"/>
          </p:cNvSpPr>
          <p:nvPr>
            <p:ph type="dt" sz="half" idx="21"/>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616CD684-D4FE-F645-A29A-2F42832D27B2}"/>
              </a:ext>
            </a:extLst>
          </p:cNvPr>
          <p:cNvSpPr>
            <a:spLocks noGrp="1"/>
          </p:cNvSpPr>
          <p:nvPr>
            <p:ph type="ftr" sz="quarter" idx="22"/>
          </p:nvPr>
        </p:nvSpPr>
        <p:spPr/>
        <p:txBody>
          <a:bodyPr/>
          <a:lstStyle/>
          <a:p>
            <a:pPr algn="l"/>
            <a:r>
              <a:rPr lang="en-US"/>
              <a:t>Presentation Title</a:t>
            </a:r>
            <a:endParaRPr lang="en-US" dirty="0"/>
          </a:p>
        </p:txBody>
      </p:sp>
    </p:spTree>
    <p:extLst>
      <p:ext uri="{BB962C8B-B14F-4D97-AF65-F5344CB8AC3E}">
        <p14:creationId xmlns:p14="http://schemas.microsoft.com/office/powerpoint/2010/main" val="35859087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Images - Subtitle">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442912"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3" name="Text Placeholder 12"/>
          <p:cNvSpPr>
            <a:spLocks noGrp="1"/>
          </p:cNvSpPr>
          <p:nvPr>
            <p:ph type="body" sz="quarter" idx="14" hasCustomPrompt="1"/>
          </p:nvPr>
        </p:nvSpPr>
        <p:spPr>
          <a:xfrm>
            <a:off x="442913"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16" name="Picture Placeholder 9"/>
          <p:cNvSpPr>
            <a:spLocks noGrp="1"/>
          </p:cNvSpPr>
          <p:nvPr>
            <p:ph type="pic" sz="quarter" idx="15"/>
          </p:nvPr>
        </p:nvSpPr>
        <p:spPr>
          <a:xfrm>
            <a:off x="4331494"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4331495"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18" name="Picture Placeholder 9"/>
          <p:cNvSpPr>
            <a:spLocks noGrp="1"/>
          </p:cNvSpPr>
          <p:nvPr>
            <p:ph type="pic" sz="quarter" idx="17"/>
          </p:nvPr>
        </p:nvSpPr>
        <p:spPr>
          <a:xfrm>
            <a:off x="8220075" y="2100263"/>
            <a:ext cx="3529013" cy="301752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8220076" y="5280025"/>
            <a:ext cx="3529012" cy="892175"/>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p:txBody>
      </p:sp>
      <p:sp>
        <p:nvSpPr>
          <p:cNvPr id="14"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4" name="Slide Number Placeholder 3">
            <a:extLst>
              <a:ext uri="{FF2B5EF4-FFF2-40B4-BE49-F238E27FC236}">
                <a16:creationId xmlns:a16="http://schemas.microsoft.com/office/drawing/2014/main" id="{ECB03D1A-AA63-224E-A7F2-44C5BFC3BB18}"/>
              </a:ext>
            </a:extLst>
          </p:cNvPr>
          <p:cNvSpPr>
            <a:spLocks noGrp="1"/>
          </p:cNvSpPr>
          <p:nvPr>
            <p:ph type="sldNum" sz="quarter" idx="23"/>
          </p:nvPr>
        </p:nvSpPr>
        <p:spPr/>
        <p:txBody>
          <a:bodyPr/>
          <a:lstStyle/>
          <a:p>
            <a:fld id="{7870704B-CE94-48CC-AF30-84932A1262A7}" type="slidenum">
              <a:rPr lang="en-GB" smtClean="0"/>
              <a:pPr/>
              <a:t>‹#›</a:t>
            </a:fld>
            <a:endParaRPr lang="en-GB" dirty="0"/>
          </a:p>
        </p:txBody>
      </p:sp>
      <p:sp>
        <p:nvSpPr>
          <p:cNvPr id="11" name="Subtitle 2">
            <a:extLst>
              <a:ext uri="{FF2B5EF4-FFF2-40B4-BE49-F238E27FC236}">
                <a16:creationId xmlns:a16="http://schemas.microsoft.com/office/drawing/2014/main" id="{5CE153FD-285A-D647-ADE4-833E86A9CF52}"/>
              </a:ext>
            </a:extLst>
          </p:cNvPr>
          <p:cNvSpPr>
            <a:spLocks noGrp="1"/>
          </p:cNvSpPr>
          <p:nvPr>
            <p:ph type="subTitle" idx="24"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689EEA72-3A8E-454B-8611-EF7B92A8D01E}"/>
              </a:ext>
            </a:extLst>
          </p:cNvPr>
          <p:cNvSpPr>
            <a:spLocks noGrp="1"/>
          </p:cNvSpPr>
          <p:nvPr>
            <p:ph type="dt" sz="half" idx="25"/>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4FA46C5C-0050-F948-8DC9-450AE0734966}"/>
              </a:ext>
            </a:extLst>
          </p:cNvPr>
          <p:cNvSpPr>
            <a:spLocks noGrp="1"/>
          </p:cNvSpPr>
          <p:nvPr>
            <p:ph type="ftr" sz="quarter" idx="26"/>
          </p:nvPr>
        </p:nvSpPr>
        <p:spPr/>
        <p:txBody>
          <a:bodyPr/>
          <a:lstStyle/>
          <a:p>
            <a:pPr algn="l"/>
            <a:r>
              <a:rPr lang="en-US"/>
              <a:t>Presentation Title</a:t>
            </a:r>
            <a:endParaRPr lang="en-US" dirty="0"/>
          </a:p>
        </p:txBody>
      </p:sp>
    </p:spTree>
    <p:extLst>
      <p:ext uri="{BB962C8B-B14F-4D97-AF65-F5344CB8AC3E}">
        <p14:creationId xmlns:p14="http://schemas.microsoft.com/office/powerpoint/2010/main" val="34092539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our Text Boxes for Icons">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44291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7" name="Text Placeholder 12"/>
          <p:cNvSpPr>
            <a:spLocks noGrp="1"/>
          </p:cNvSpPr>
          <p:nvPr>
            <p:ph type="body" sz="quarter" idx="16" hasCustomPrompt="1"/>
          </p:nvPr>
        </p:nvSpPr>
        <p:spPr>
          <a:xfrm>
            <a:off x="335963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9" name="Text Placeholder 12"/>
          <p:cNvSpPr>
            <a:spLocks noGrp="1"/>
          </p:cNvSpPr>
          <p:nvPr>
            <p:ph type="body" sz="quarter" idx="18" hasCustomPrompt="1"/>
          </p:nvPr>
        </p:nvSpPr>
        <p:spPr>
          <a:xfrm>
            <a:off x="627636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5" name="Text Placeholder 12"/>
          <p:cNvSpPr>
            <a:spLocks noGrp="1"/>
          </p:cNvSpPr>
          <p:nvPr>
            <p:ph type="body" sz="quarter" idx="20" hasCustomPrompt="1"/>
          </p:nvPr>
        </p:nvSpPr>
        <p:spPr>
          <a:xfrm>
            <a:off x="919308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A3D2E598-676F-DE44-A364-05E35FEB3110}"/>
              </a:ext>
            </a:extLst>
          </p:cNvPr>
          <p:cNvSpPr>
            <a:spLocks noGrp="1"/>
          </p:cNvSpPr>
          <p:nvPr>
            <p:ph type="sldNum" sz="quarter" idx="22"/>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D4EE7D73-CC34-F34E-8E0D-FE9EFCAB5B6D}"/>
              </a:ext>
            </a:extLst>
          </p:cNvPr>
          <p:cNvSpPr>
            <a:spLocks noGrp="1"/>
          </p:cNvSpPr>
          <p:nvPr>
            <p:ph type="dt" sz="half" idx="23"/>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3D69DEA3-5E99-424B-BE2E-8D9202AD4FC0}"/>
              </a:ext>
            </a:extLst>
          </p:cNvPr>
          <p:cNvSpPr>
            <a:spLocks noGrp="1"/>
          </p:cNvSpPr>
          <p:nvPr>
            <p:ph type="ftr" sz="quarter" idx="24"/>
          </p:nvPr>
        </p:nvSpPr>
        <p:spPr/>
        <p:txBody>
          <a:bodyPr/>
          <a:lstStyle/>
          <a:p>
            <a:pPr algn="l"/>
            <a:r>
              <a:rPr lang="en-US"/>
              <a:t>Presentation Title</a:t>
            </a:r>
            <a:endParaRPr lang="en-US" dirty="0"/>
          </a:p>
        </p:txBody>
      </p:sp>
    </p:spTree>
    <p:extLst>
      <p:ext uri="{BB962C8B-B14F-4D97-AF65-F5344CB8AC3E}">
        <p14:creationId xmlns:p14="http://schemas.microsoft.com/office/powerpoint/2010/main" val="15651521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Text Boxes for Icons - Subtitle">
    <p:spTree>
      <p:nvGrpSpPr>
        <p:cNvPr id="1" name=""/>
        <p:cNvGrpSpPr/>
        <p:nvPr/>
      </p:nvGrpSpPr>
      <p:grpSpPr>
        <a:xfrm>
          <a:off x="0" y="0"/>
          <a:ext cx="0" cy="0"/>
          <a:chOff x="0" y="0"/>
          <a:chExt cx="0" cy="0"/>
        </a:xfrm>
      </p:grpSpPr>
      <p:sp>
        <p:nvSpPr>
          <p:cNvPr id="13" name="Text Placeholder 12"/>
          <p:cNvSpPr>
            <a:spLocks noGrp="1"/>
          </p:cNvSpPr>
          <p:nvPr>
            <p:ph type="body" sz="quarter" idx="14" hasCustomPrompt="1"/>
          </p:nvPr>
        </p:nvSpPr>
        <p:spPr>
          <a:xfrm>
            <a:off x="44291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7" name="Text Placeholder 12"/>
          <p:cNvSpPr>
            <a:spLocks noGrp="1"/>
          </p:cNvSpPr>
          <p:nvPr>
            <p:ph type="body" sz="quarter" idx="16" hasCustomPrompt="1"/>
          </p:nvPr>
        </p:nvSpPr>
        <p:spPr>
          <a:xfrm>
            <a:off x="3358198"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9" name="Text Placeholder 12"/>
          <p:cNvSpPr>
            <a:spLocks noGrp="1"/>
          </p:cNvSpPr>
          <p:nvPr>
            <p:ph type="body" sz="quarter" idx="18" hasCustomPrompt="1"/>
          </p:nvPr>
        </p:nvSpPr>
        <p:spPr>
          <a:xfrm>
            <a:off x="6273483"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5" name="Text Placeholder 12"/>
          <p:cNvSpPr>
            <a:spLocks noGrp="1"/>
          </p:cNvSpPr>
          <p:nvPr>
            <p:ph type="body" sz="quarter" idx="20" hasCustomPrompt="1"/>
          </p:nvPr>
        </p:nvSpPr>
        <p:spPr>
          <a:xfrm>
            <a:off x="9188767" y="3429000"/>
            <a:ext cx="2560320" cy="2743200"/>
          </a:xfrm>
        </p:spPr>
        <p:txBody>
          <a:bodyPr/>
          <a:lstStyle>
            <a:lvl1pPr>
              <a:spcBef>
                <a:spcPts val="0"/>
              </a:spcBef>
              <a:spcAft>
                <a:spcPts val="300"/>
              </a:spcAft>
              <a:defRPr sz="1200" b="1"/>
            </a:lvl1pPr>
            <a:lvl2pPr>
              <a:spcAft>
                <a:spcPts val="300"/>
              </a:spcAft>
              <a:defRPr/>
            </a:lvl2pPr>
            <a:lvl3pPr>
              <a:spcAft>
                <a:spcPts val="300"/>
              </a:spcAft>
              <a:defRPr/>
            </a:lvl3pPr>
            <a:lvl4pPr>
              <a:spcAft>
                <a:spcPts val="300"/>
              </a:spcAft>
              <a:defRPr/>
            </a:lvl4pPr>
            <a:lvl5pPr>
              <a:spcAft>
                <a:spcPts val="300"/>
              </a:spcAft>
              <a:defRPr/>
            </a:lvl5pPr>
            <a:lvl6pPr>
              <a:spcAft>
                <a:spcPts val="300"/>
              </a:spcAft>
              <a:defRPr/>
            </a:lvl6pPr>
            <a:lvl7pPr>
              <a:spcAft>
                <a:spcPts val="300"/>
              </a:spcAft>
              <a:defRPr/>
            </a:lvl7pPr>
            <a:lvl8pPr>
              <a:spcAft>
                <a:spcPts val="300"/>
              </a:spcAft>
              <a:defRPr/>
            </a:lvl8pPr>
            <a:lvl9pPr>
              <a:spcAft>
                <a:spcPts val="300"/>
              </a:spcAf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4"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4" name="Slide Number Placeholder 3">
            <a:extLst>
              <a:ext uri="{FF2B5EF4-FFF2-40B4-BE49-F238E27FC236}">
                <a16:creationId xmlns:a16="http://schemas.microsoft.com/office/drawing/2014/main" id="{B53B37F2-903B-D544-93F5-C52542E06C38}"/>
              </a:ext>
            </a:extLst>
          </p:cNvPr>
          <p:cNvSpPr>
            <a:spLocks noGrp="1"/>
          </p:cNvSpPr>
          <p:nvPr>
            <p:ph type="sldNum" sz="quarter" idx="22"/>
          </p:nvPr>
        </p:nvSpPr>
        <p:spPr/>
        <p:txBody>
          <a:bodyPr/>
          <a:lstStyle/>
          <a:p>
            <a:fld id="{7870704B-CE94-48CC-AF30-84932A1262A7}" type="slidenum">
              <a:rPr lang="en-GB" smtClean="0"/>
              <a:pPr/>
              <a:t>‹#›</a:t>
            </a:fld>
            <a:endParaRPr lang="en-GB" dirty="0"/>
          </a:p>
        </p:txBody>
      </p:sp>
      <p:sp>
        <p:nvSpPr>
          <p:cNvPr id="9" name="Subtitle 2">
            <a:extLst>
              <a:ext uri="{FF2B5EF4-FFF2-40B4-BE49-F238E27FC236}">
                <a16:creationId xmlns:a16="http://schemas.microsoft.com/office/drawing/2014/main" id="{DA3591F7-EFF5-C649-BCF8-906639EFF4C9}"/>
              </a:ext>
            </a:extLst>
          </p:cNvPr>
          <p:cNvSpPr>
            <a:spLocks noGrp="1"/>
          </p:cNvSpPr>
          <p:nvPr>
            <p:ph type="subTitle" idx="23"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0460D960-D902-2048-954B-F454F3A9AB3B}"/>
              </a:ext>
            </a:extLst>
          </p:cNvPr>
          <p:cNvSpPr>
            <a:spLocks noGrp="1"/>
          </p:cNvSpPr>
          <p:nvPr>
            <p:ph type="dt" sz="half" idx="24"/>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07FAA743-55F3-AE49-BD56-1FC09BDF7C6A}"/>
              </a:ext>
            </a:extLst>
          </p:cNvPr>
          <p:cNvSpPr>
            <a:spLocks noGrp="1"/>
          </p:cNvSpPr>
          <p:nvPr>
            <p:ph type="ftr" sz="quarter" idx="25"/>
          </p:nvPr>
        </p:nvSpPr>
        <p:spPr/>
        <p:txBody>
          <a:bodyPr/>
          <a:lstStyle/>
          <a:p>
            <a:pPr algn="l"/>
            <a:r>
              <a:rPr lang="en-US"/>
              <a:t>Presentation Title</a:t>
            </a:r>
            <a:endParaRPr lang="en-US" dirty="0"/>
          </a:p>
        </p:txBody>
      </p:sp>
    </p:spTree>
    <p:extLst>
      <p:ext uri="{BB962C8B-B14F-4D97-AF65-F5344CB8AC3E}">
        <p14:creationId xmlns:p14="http://schemas.microsoft.com/office/powerpoint/2010/main" val="1456994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Team Images">
    <p:spTree>
      <p:nvGrpSpPr>
        <p:cNvPr id="1" name=""/>
        <p:cNvGrpSpPr/>
        <p:nvPr/>
      </p:nvGrpSpPr>
      <p:grpSpPr>
        <a:xfrm>
          <a:off x="0" y="0"/>
          <a:ext cx="0" cy="0"/>
          <a:chOff x="0" y="0"/>
          <a:chExt cx="0" cy="0"/>
        </a:xfrm>
      </p:grpSpPr>
      <p:sp>
        <p:nvSpPr>
          <p:cNvPr id="10" name="Picture Placeholder 9"/>
          <p:cNvSpPr>
            <a:spLocks noGrp="1" noChangeAspect="1"/>
          </p:cNvSpPr>
          <p:nvPr>
            <p:ph type="pic" sz="quarter" idx="13"/>
          </p:nvPr>
        </p:nvSpPr>
        <p:spPr>
          <a:xfrm>
            <a:off x="442911"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13" name="Text Placeholder 12"/>
          <p:cNvSpPr>
            <a:spLocks noGrp="1"/>
          </p:cNvSpPr>
          <p:nvPr>
            <p:ph type="body" sz="quarter" idx="14" hasCustomPrompt="1"/>
          </p:nvPr>
        </p:nvSpPr>
        <p:spPr>
          <a:xfrm>
            <a:off x="44291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6" name="Picture Placeholder 9"/>
          <p:cNvSpPr>
            <a:spLocks noGrp="1" noChangeAspect="1"/>
          </p:cNvSpPr>
          <p:nvPr>
            <p:ph type="pic" sz="quarter" idx="15"/>
          </p:nvPr>
        </p:nvSpPr>
        <p:spPr>
          <a:xfrm>
            <a:off x="3359638"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3359638"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Picture Placeholder 9"/>
          <p:cNvSpPr>
            <a:spLocks noGrp="1" noChangeAspect="1"/>
          </p:cNvSpPr>
          <p:nvPr>
            <p:ph type="pic" sz="quarter" idx="17"/>
          </p:nvPr>
        </p:nvSpPr>
        <p:spPr>
          <a:xfrm>
            <a:off x="6276363"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627636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4" name="Picture Placeholder 9"/>
          <p:cNvSpPr>
            <a:spLocks noGrp="1" noChangeAspect="1"/>
          </p:cNvSpPr>
          <p:nvPr>
            <p:ph type="pic" sz="quarter" idx="19"/>
          </p:nvPr>
        </p:nvSpPr>
        <p:spPr>
          <a:xfrm>
            <a:off x="9193088" y="2103120"/>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15" name="Text Placeholder 12"/>
          <p:cNvSpPr>
            <a:spLocks noGrp="1"/>
          </p:cNvSpPr>
          <p:nvPr>
            <p:ph type="body" sz="quarter" idx="20" hasCustomPrompt="1"/>
          </p:nvPr>
        </p:nvSpPr>
        <p:spPr>
          <a:xfrm>
            <a:off x="9193088"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4" name="Title 3"/>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0AEC188F-17FB-9741-A681-A3C06DA3BEA1}"/>
              </a:ext>
            </a:extLst>
          </p:cNvPr>
          <p:cNvSpPr>
            <a:spLocks noGrp="1"/>
          </p:cNvSpPr>
          <p:nvPr>
            <p:ph type="sldNum" sz="quarter" idx="22"/>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4C7FE2CE-7430-B14C-8AB3-DE28B3871F56}"/>
              </a:ext>
            </a:extLst>
          </p:cNvPr>
          <p:cNvSpPr>
            <a:spLocks noGrp="1"/>
          </p:cNvSpPr>
          <p:nvPr>
            <p:ph type="dt" sz="half" idx="23"/>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B0226472-611E-0C4D-B900-2140DFE78BD1}"/>
              </a:ext>
            </a:extLst>
          </p:cNvPr>
          <p:cNvSpPr>
            <a:spLocks noGrp="1"/>
          </p:cNvSpPr>
          <p:nvPr>
            <p:ph type="ftr" sz="quarter" idx="24"/>
          </p:nvPr>
        </p:nvSpPr>
        <p:spPr/>
        <p:txBody>
          <a:bodyPr/>
          <a:lstStyle/>
          <a:p>
            <a:pPr algn="l"/>
            <a:r>
              <a:rPr lang="en-US"/>
              <a:t>Presentation Title</a:t>
            </a:r>
            <a:endParaRPr lang="en-US" dirty="0"/>
          </a:p>
        </p:txBody>
      </p:sp>
    </p:spTree>
    <p:extLst>
      <p:ext uri="{BB962C8B-B14F-4D97-AF65-F5344CB8AC3E}">
        <p14:creationId xmlns:p14="http://schemas.microsoft.com/office/powerpoint/2010/main" val="6764062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Team Images - Subtitle">
    <p:spTree>
      <p:nvGrpSpPr>
        <p:cNvPr id="1" name=""/>
        <p:cNvGrpSpPr/>
        <p:nvPr/>
      </p:nvGrpSpPr>
      <p:grpSpPr>
        <a:xfrm>
          <a:off x="0" y="0"/>
          <a:ext cx="0" cy="0"/>
          <a:chOff x="0" y="0"/>
          <a:chExt cx="0" cy="0"/>
        </a:xfrm>
      </p:grpSpPr>
      <p:sp>
        <p:nvSpPr>
          <p:cNvPr id="10" name="Picture Placeholder 9"/>
          <p:cNvSpPr>
            <a:spLocks noGrp="1" noChangeAspect="1"/>
          </p:cNvSpPr>
          <p:nvPr>
            <p:ph type="pic" sz="quarter" idx="13"/>
          </p:nvPr>
        </p:nvSpPr>
        <p:spPr>
          <a:xfrm>
            <a:off x="442912"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13" name="Text Placeholder 12"/>
          <p:cNvSpPr>
            <a:spLocks noGrp="1"/>
          </p:cNvSpPr>
          <p:nvPr>
            <p:ph type="body" sz="quarter" idx="14" hasCustomPrompt="1"/>
          </p:nvPr>
        </p:nvSpPr>
        <p:spPr>
          <a:xfrm>
            <a:off x="44291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6" name="Picture Placeholder 9"/>
          <p:cNvSpPr>
            <a:spLocks noGrp="1" noChangeAspect="1"/>
          </p:cNvSpPr>
          <p:nvPr>
            <p:ph type="pic" sz="quarter" idx="15"/>
          </p:nvPr>
        </p:nvSpPr>
        <p:spPr>
          <a:xfrm>
            <a:off x="3358197"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7" name="Text Placeholder 12"/>
          <p:cNvSpPr>
            <a:spLocks noGrp="1"/>
          </p:cNvSpPr>
          <p:nvPr>
            <p:ph type="body" sz="quarter" idx="16" hasCustomPrompt="1"/>
          </p:nvPr>
        </p:nvSpPr>
        <p:spPr>
          <a:xfrm>
            <a:off x="3358197"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Picture Placeholder 9"/>
          <p:cNvSpPr>
            <a:spLocks noGrp="1" noChangeAspect="1"/>
          </p:cNvSpPr>
          <p:nvPr>
            <p:ph type="pic" sz="quarter" idx="17"/>
          </p:nvPr>
        </p:nvSpPr>
        <p:spPr>
          <a:xfrm>
            <a:off x="6273482"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a:p>
        </p:txBody>
      </p:sp>
      <p:sp>
        <p:nvSpPr>
          <p:cNvPr id="19" name="Text Placeholder 12"/>
          <p:cNvSpPr>
            <a:spLocks noGrp="1"/>
          </p:cNvSpPr>
          <p:nvPr>
            <p:ph type="body" sz="quarter" idx="18" hasCustomPrompt="1"/>
          </p:nvPr>
        </p:nvSpPr>
        <p:spPr>
          <a:xfrm>
            <a:off x="6273482"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4" name="Picture Placeholder 9"/>
          <p:cNvSpPr>
            <a:spLocks noGrp="1" noChangeAspect="1"/>
          </p:cNvSpPr>
          <p:nvPr>
            <p:ph type="pic" sz="quarter" idx="19"/>
          </p:nvPr>
        </p:nvSpPr>
        <p:spPr>
          <a:xfrm>
            <a:off x="9188767" y="2103438"/>
            <a:ext cx="1325880" cy="132588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15" name="Text Placeholder 12"/>
          <p:cNvSpPr>
            <a:spLocks noGrp="1"/>
          </p:cNvSpPr>
          <p:nvPr>
            <p:ph type="body" sz="quarter" idx="20" hasCustomPrompt="1"/>
          </p:nvPr>
        </p:nvSpPr>
        <p:spPr>
          <a:xfrm>
            <a:off x="9188767" y="3657600"/>
            <a:ext cx="2560320" cy="2514600"/>
          </a:xfrm>
        </p:spPr>
        <p:txBody>
          <a:bodyPr/>
          <a:lstStyle>
            <a:lvl1pPr>
              <a:spcBef>
                <a:spcPts val="0"/>
              </a:spcBef>
              <a:spcAft>
                <a:spcPts val="300"/>
              </a:spcAft>
              <a:defRPr sz="1600" b="1"/>
            </a:lvl1pPr>
            <a:lvl2pPr>
              <a:spcAft>
                <a:spcPts val="300"/>
              </a:spcAft>
              <a:defRPr sz="1600"/>
            </a:lvl2pPr>
            <a:lvl3pPr>
              <a:spcAft>
                <a:spcPts val="300"/>
              </a:spcAft>
              <a:defRPr sz="1600"/>
            </a:lvl3pPr>
            <a:lvl4pPr>
              <a:spcAft>
                <a:spcPts val="300"/>
              </a:spcAft>
              <a:defRPr sz="1600"/>
            </a:lvl4pPr>
            <a:lvl5pPr>
              <a:spcAft>
                <a:spcPts val="300"/>
              </a:spcAft>
              <a:defRPr sz="1600"/>
            </a:lvl5pPr>
            <a:lvl6pPr>
              <a:spcAft>
                <a:spcPts val="300"/>
              </a:spcAft>
              <a:defRPr sz="1600"/>
            </a:lvl6pPr>
            <a:lvl7pPr>
              <a:spcAft>
                <a:spcPts val="300"/>
              </a:spcAft>
              <a:defRPr sz="1600"/>
            </a:lvl7pPr>
            <a:lvl8pPr>
              <a:spcAft>
                <a:spcPts val="300"/>
              </a:spcAft>
              <a:defRPr sz="1600"/>
            </a:lvl8pPr>
            <a:lvl9pPr>
              <a:spcAft>
                <a:spcPts val="300"/>
              </a:spcAft>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1"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4" name="Slide Number Placeholder 3">
            <a:extLst>
              <a:ext uri="{FF2B5EF4-FFF2-40B4-BE49-F238E27FC236}">
                <a16:creationId xmlns:a16="http://schemas.microsoft.com/office/drawing/2014/main" id="{FE0022E1-5A19-8748-8180-279AACB6BB63}"/>
              </a:ext>
            </a:extLst>
          </p:cNvPr>
          <p:cNvSpPr>
            <a:spLocks noGrp="1"/>
          </p:cNvSpPr>
          <p:nvPr>
            <p:ph type="sldNum" sz="quarter" idx="25"/>
          </p:nvPr>
        </p:nvSpPr>
        <p:spPr/>
        <p:txBody>
          <a:bodyPr/>
          <a:lstStyle/>
          <a:p>
            <a:fld id="{7870704B-CE94-48CC-AF30-84932A1262A7}" type="slidenum">
              <a:rPr lang="en-GB" smtClean="0"/>
              <a:pPr/>
              <a:t>‹#›</a:t>
            </a:fld>
            <a:endParaRPr lang="en-GB" dirty="0"/>
          </a:p>
        </p:txBody>
      </p:sp>
      <p:sp>
        <p:nvSpPr>
          <p:cNvPr id="20" name="Subtitle 2">
            <a:extLst>
              <a:ext uri="{FF2B5EF4-FFF2-40B4-BE49-F238E27FC236}">
                <a16:creationId xmlns:a16="http://schemas.microsoft.com/office/drawing/2014/main" id="{5194D818-D8E8-5342-BDE8-319BC1FCE4A9}"/>
              </a:ext>
            </a:extLst>
          </p:cNvPr>
          <p:cNvSpPr>
            <a:spLocks noGrp="1"/>
          </p:cNvSpPr>
          <p:nvPr>
            <p:ph type="subTitle" idx="2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0CB65038-8636-4945-8B6F-709A62BEACF1}"/>
              </a:ext>
            </a:extLst>
          </p:cNvPr>
          <p:cNvSpPr>
            <a:spLocks noGrp="1"/>
          </p:cNvSpPr>
          <p:nvPr>
            <p:ph type="dt" sz="half" idx="27"/>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C9625D97-D89C-574F-8C1D-AA1E4D4B3FAB}"/>
              </a:ext>
            </a:extLst>
          </p:cNvPr>
          <p:cNvSpPr>
            <a:spLocks noGrp="1"/>
          </p:cNvSpPr>
          <p:nvPr>
            <p:ph type="ftr" sz="quarter" idx="28"/>
          </p:nvPr>
        </p:nvSpPr>
        <p:spPr/>
        <p:txBody>
          <a:bodyPr/>
          <a:lstStyle/>
          <a:p>
            <a:pPr algn="l"/>
            <a:r>
              <a:rPr lang="en-US"/>
              <a:t>Presentation Title</a:t>
            </a:r>
            <a:endParaRPr lang="en-US" dirty="0"/>
          </a:p>
        </p:txBody>
      </p:sp>
    </p:spTree>
    <p:extLst>
      <p:ext uri="{BB962C8B-B14F-4D97-AF65-F5344CB8AC3E}">
        <p14:creationId xmlns:p14="http://schemas.microsoft.com/office/powerpoint/2010/main" val="40973897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Char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dirty="0"/>
          </a:p>
        </p:txBody>
      </p:sp>
      <p:sp>
        <p:nvSpPr>
          <p:cNvPr id="5" name="Title 4"/>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FD397FBE-5CF3-D24C-9080-6E833FFE25D2}"/>
              </a:ext>
            </a:extLst>
          </p:cNvPr>
          <p:cNvSpPr>
            <a:spLocks noGrp="1"/>
          </p:cNvSpPr>
          <p:nvPr>
            <p:ph type="sldNum" sz="quarter" idx="15"/>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E2C69D5E-619A-7A4D-B6D5-5294509D7143}"/>
              </a:ext>
            </a:extLst>
          </p:cNvPr>
          <p:cNvSpPr>
            <a:spLocks noGrp="1"/>
          </p:cNvSpPr>
          <p:nvPr>
            <p:ph type="dt" sz="half" idx="16"/>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728D71E4-CBC9-3648-9D74-CDE027F0E958}"/>
              </a:ext>
            </a:extLst>
          </p:cNvPr>
          <p:cNvSpPr>
            <a:spLocks noGrp="1"/>
          </p:cNvSpPr>
          <p:nvPr>
            <p:ph type="ftr" sz="quarter" idx="17"/>
          </p:nvPr>
        </p:nvSpPr>
        <p:spPr/>
        <p:txBody>
          <a:bodyPr/>
          <a:lstStyle/>
          <a:p>
            <a:pPr algn="l"/>
            <a:r>
              <a:rPr lang="en-US"/>
              <a:t>Presentation Title</a:t>
            </a:r>
            <a:endParaRPr lang="en-US" dirty="0"/>
          </a:p>
        </p:txBody>
      </p:sp>
    </p:spTree>
    <p:extLst>
      <p:ext uri="{BB962C8B-B14F-4D97-AF65-F5344CB8AC3E}">
        <p14:creationId xmlns:p14="http://schemas.microsoft.com/office/powerpoint/2010/main" val="2387056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ne Column Char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dirty="0"/>
          </a:p>
        </p:txBody>
      </p:sp>
      <p:sp>
        <p:nvSpPr>
          <p:cNvPr id="12"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80C256F8-EAA0-F045-A569-920F86A13F1E}"/>
              </a:ext>
            </a:extLst>
          </p:cNvPr>
          <p:cNvSpPr>
            <a:spLocks noGrp="1"/>
          </p:cNvSpPr>
          <p:nvPr>
            <p:ph type="sldNum" sz="quarter" idx="18"/>
          </p:nvPr>
        </p:nvSpPr>
        <p:spPr/>
        <p:txBody>
          <a:bodyPr/>
          <a:lstStyle/>
          <a:p>
            <a:fld id="{7870704B-CE94-48CC-AF30-84932A1262A7}" type="slidenum">
              <a:rPr lang="en-GB" smtClean="0"/>
              <a:pPr/>
              <a:t>‹#›</a:t>
            </a:fld>
            <a:endParaRPr lang="en-GB" dirty="0"/>
          </a:p>
        </p:txBody>
      </p:sp>
      <p:sp>
        <p:nvSpPr>
          <p:cNvPr id="7" name="Subtitle 2">
            <a:extLst>
              <a:ext uri="{FF2B5EF4-FFF2-40B4-BE49-F238E27FC236}">
                <a16:creationId xmlns:a16="http://schemas.microsoft.com/office/drawing/2014/main" id="{E168D6DA-542B-6F48-A3F4-9AAC02852C7A}"/>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DF212C7E-F059-4B46-B4D7-79D6BA8599BE}"/>
              </a:ext>
            </a:extLst>
          </p:cNvPr>
          <p:cNvSpPr>
            <a:spLocks noGrp="1"/>
          </p:cNvSpPr>
          <p:nvPr>
            <p:ph type="dt" sz="half" idx="19"/>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9089E013-6DD8-C341-9F6F-8AA53BE6CA02}"/>
              </a:ext>
            </a:extLst>
          </p:cNvPr>
          <p:cNvSpPr>
            <a:spLocks noGrp="1"/>
          </p:cNvSpPr>
          <p:nvPr>
            <p:ph type="ftr" sz="quarter" idx="20"/>
          </p:nvPr>
        </p:nvSpPr>
        <p:spPr/>
        <p:txBody>
          <a:bodyPr/>
          <a:lstStyle/>
          <a:p>
            <a:pPr algn="l"/>
            <a:r>
              <a:rPr lang="en-US"/>
              <a:t>Presentation Title</a:t>
            </a:r>
            <a:endParaRPr lang="en-US" dirty="0"/>
          </a:p>
        </p:txBody>
      </p:sp>
    </p:spTree>
    <p:extLst>
      <p:ext uri="{BB962C8B-B14F-4D97-AF65-F5344CB8AC3E}">
        <p14:creationId xmlns:p14="http://schemas.microsoft.com/office/powerpoint/2010/main" val="3597916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ne Column Chart Dark">
    <p:bg>
      <p:bgPr>
        <a:solidFill>
          <a:srgbClr val="46464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9" name="Chart Placeholder 8"/>
          <p:cNvSpPr>
            <a:spLocks noGrp="1"/>
          </p:cNvSpPr>
          <p:nvPr>
            <p:ph type="chart" sz="quarter" idx="13"/>
          </p:nvPr>
        </p:nvSpPr>
        <p:spPr>
          <a:xfrm>
            <a:off x="5600701" y="1428750"/>
            <a:ext cx="6148387" cy="4743450"/>
          </a:xfrm>
        </p:spPr>
        <p:txBody>
          <a:bodyPr anchor="ctr" anchorCtr="0"/>
          <a:lstStyle>
            <a:lvl1pPr algn="ctr">
              <a:defRPr sz="1200" b="0">
                <a:solidFill>
                  <a:schemeClr val="tx1"/>
                </a:solidFill>
              </a:defRPr>
            </a:lvl1pPr>
          </a:lstStyle>
          <a:p>
            <a:r>
              <a:rPr lang="en-US"/>
              <a:t>Click icon to add chart</a:t>
            </a:r>
            <a:endParaRPr lang="en-GB" dirty="0"/>
          </a:p>
        </p:txBody>
      </p:sp>
      <p:sp>
        <p:nvSpPr>
          <p:cNvPr id="5" name="Title 4"/>
          <p:cNvSpPr>
            <a:spLocks noGrp="1"/>
          </p:cNvSpPr>
          <p:nvPr>
            <p:ph type="title" hasCustomPrompt="1"/>
          </p:nvPr>
        </p:nvSpPr>
        <p:spPr/>
        <p:txBody>
          <a:bodyPr/>
          <a:lstStyle>
            <a:lvl1pPr>
              <a:defRPr>
                <a:solidFill>
                  <a:schemeClr val="tx1"/>
                </a:solidFill>
              </a:defRPr>
            </a:lvl1pPr>
          </a:lstStyle>
          <a:p>
            <a:r>
              <a:rPr lang="en-US" dirty="0"/>
              <a:t>[Slide title]</a:t>
            </a:r>
            <a:endParaRPr lang="en-GB" dirty="0"/>
          </a:p>
        </p:txBody>
      </p:sp>
      <p:sp>
        <p:nvSpPr>
          <p:cNvPr id="2" name="Date Placeholder 1">
            <a:extLst>
              <a:ext uri="{FF2B5EF4-FFF2-40B4-BE49-F238E27FC236}">
                <a16:creationId xmlns:a16="http://schemas.microsoft.com/office/drawing/2014/main" id="{240EE541-D951-5343-8A19-5BC13B8C9665}"/>
              </a:ext>
            </a:extLst>
          </p:cNvPr>
          <p:cNvSpPr>
            <a:spLocks noGrp="1"/>
          </p:cNvSpPr>
          <p:nvPr>
            <p:ph type="dt" sz="half" idx="14"/>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7C4A7C0D-ED32-3C4A-A6FA-92C1A14555DB}"/>
              </a:ext>
            </a:extLst>
          </p:cNvPr>
          <p:cNvSpPr>
            <a:spLocks noGrp="1"/>
          </p:cNvSpPr>
          <p:nvPr>
            <p:ph type="ftr" sz="quarter" idx="15"/>
          </p:nvPr>
        </p:nvSpPr>
        <p:spPr/>
        <p:txBody>
          <a:bodyPr/>
          <a:lstStyle/>
          <a:p>
            <a:pPr algn="l"/>
            <a:r>
              <a:rPr lang="en-US"/>
              <a:t>Presentation Title</a:t>
            </a:r>
            <a:endParaRPr lang="en-US" dirty="0"/>
          </a:p>
        </p:txBody>
      </p:sp>
      <p:sp>
        <p:nvSpPr>
          <p:cNvPr id="10" name="Slide Number Placeholder 9">
            <a:extLst>
              <a:ext uri="{FF2B5EF4-FFF2-40B4-BE49-F238E27FC236}">
                <a16:creationId xmlns:a16="http://schemas.microsoft.com/office/drawing/2014/main" id="{2C2BE143-A791-F940-BA69-8C99703B699E}"/>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74077521"/>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2"/>
            </p:custDataLst>
            <p:extLst>
              <p:ext uri="{D42A27DB-BD31-4B8C-83A1-F6EECF244321}">
                <p14:modId xmlns:p14="http://schemas.microsoft.com/office/powerpoint/2010/main" val="121310459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7" name="think-cell Slide" r:id="rId4" imgW="473" imgH="473" progId="TCLayout.ActiveDocument.1">
                  <p:embed/>
                </p:oleObj>
              </mc:Choice>
              <mc:Fallback>
                <p:oleObj name="think-cell Slide" r:id="rId4" imgW="473" imgH="473" progId="TCLayout.ActiveDocument.1">
                  <p:embed/>
                  <p:pic>
                    <p:nvPicPr>
                      <p:cNvPr id="7" name="Object 6"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3" name="Date Placeholder 2">
            <a:extLst>
              <a:ext uri="{FF2B5EF4-FFF2-40B4-BE49-F238E27FC236}">
                <a16:creationId xmlns:a16="http://schemas.microsoft.com/office/drawing/2014/main" id="{78ADAC9E-8878-DA41-A1D3-2D5C54FB456A}"/>
              </a:ext>
            </a:extLst>
          </p:cNvPr>
          <p:cNvSpPr>
            <a:spLocks noGrp="1"/>
          </p:cNvSpPr>
          <p:nvPr>
            <p:ph type="dt" sz="half" idx="12"/>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839088E2-6117-534E-A3B5-65400594E309}"/>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1755248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hidden">
          <a:xfrm>
            <a:off x="6096000" y="0"/>
            <a:ext cx="6095999" cy="6858000"/>
          </a:xfrm>
          <a:solidFill>
            <a:srgbClr val="DEDEDE"/>
          </a:solidFill>
        </p:spPr>
        <p:txBody>
          <a:bodyPr anchor="ctr" anchorCtr="0"/>
          <a:lstStyle>
            <a:lvl1pPr algn="ctr">
              <a:defRPr sz="1200" b="0">
                <a:solidFill>
                  <a:schemeClr val="tx1"/>
                </a:solidFill>
              </a:defRPr>
            </a:lvl1pPr>
          </a:lstStyle>
          <a:p>
            <a:r>
              <a:rPr lang="en-US"/>
              <a:t>Click icon to add picture</a:t>
            </a:r>
            <a:endParaRPr lang="en-GB" dirty="0"/>
          </a:p>
        </p:txBody>
      </p:sp>
      <p:sp>
        <p:nvSpPr>
          <p:cNvPr id="9" name="Rectangle 8"/>
          <p:cNvSpPr/>
          <p:nvPr/>
        </p:nvSpPr>
        <p:spPr bwMode="hidden">
          <a:xfrm>
            <a:off x="0" y="0"/>
            <a:ext cx="6096000" cy="3429000"/>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bwMode="hidden">
          <a:xfrm>
            <a:off x="0" y="3429000"/>
            <a:ext cx="6096000" cy="1143000"/>
          </a:xfrm>
          <a:prstGeom prst="rect">
            <a:avLst/>
          </a:prstGeom>
          <a:solidFill>
            <a:srgbClr val="46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42913" y="428625"/>
            <a:ext cx="5473700" cy="2055496"/>
          </a:xfrm>
        </p:spPr>
        <p:txBody>
          <a:bodyPr anchor="b" anchorCtr="0">
            <a:normAutofit/>
          </a:bodyPr>
          <a:lstStyle>
            <a:lvl1pPr algn="l">
              <a:lnSpc>
                <a:spcPct val="85000"/>
              </a:lnSpc>
              <a:defRPr sz="5000">
                <a:solidFill>
                  <a:schemeClr val="bg1"/>
                </a:solidFill>
              </a:defRPr>
            </a:lvl1pPr>
          </a:lstStyle>
          <a:p>
            <a:r>
              <a:rPr lang="en-US" dirty="0"/>
              <a:t>[Presentation title]</a:t>
            </a:r>
            <a:endParaRPr lang="en-GB" dirty="0"/>
          </a:p>
        </p:txBody>
      </p:sp>
      <p:sp>
        <p:nvSpPr>
          <p:cNvPr id="3" name="Subtitle 2"/>
          <p:cNvSpPr>
            <a:spLocks noGrp="1"/>
          </p:cNvSpPr>
          <p:nvPr>
            <p:ph type="subTitle" idx="1" hasCustomPrompt="1"/>
          </p:nvPr>
        </p:nvSpPr>
        <p:spPr>
          <a:xfrm>
            <a:off x="442913" y="3749040"/>
            <a:ext cx="5473700" cy="594360"/>
          </a:xfrm>
        </p:spPr>
        <p:txBody>
          <a:bodyPr/>
          <a:lstStyle>
            <a:lvl1pPr marL="0" indent="0" algn="l">
              <a:lnSpc>
                <a:spcPct val="100000"/>
              </a:lnSpc>
              <a:spcBef>
                <a:spcPts val="0"/>
              </a:spcBef>
              <a:spcAft>
                <a:spcPts val="0"/>
              </a:spcAft>
              <a:buNone/>
              <a:defRPr sz="1600" b="0">
                <a:solidFill>
                  <a:schemeClr val="bg1"/>
                </a:solidFill>
              </a:defRPr>
            </a:lvl1pPr>
            <a:lvl2pPr marL="0" indent="0" algn="l">
              <a:lnSpc>
                <a:spcPct val="100000"/>
              </a:lnSpc>
              <a:spcBef>
                <a:spcPts val="0"/>
              </a:spcBef>
              <a:spcAft>
                <a:spcPts val="0"/>
              </a:spcAft>
              <a:buNone/>
              <a:defRPr sz="1600">
                <a:solidFill>
                  <a:schemeClr val="bg1"/>
                </a:solidFill>
              </a:defRPr>
            </a:lvl2pPr>
            <a:lvl3pPr marL="0" indent="0" algn="l">
              <a:lnSpc>
                <a:spcPct val="100000"/>
              </a:lnSpc>
              <a:spcBef>
                <a:spcPts val="0"/>
              </a:spcBef>
              <a:spcAft>
                <a:spcPts val="0"/>
              </a:spcAft>
              <a:buNone/>
              <a:defRPr sz="1600">
                <a:solidFill>
                  <a:schemeClr val="bg1"/>
                </a:solidFill>
              </a:defRPr>
            </a:lvl3pPr>
            <a:lvl4pPr marL="0" indent="0" algn="l">
              <a:lnSpc>
                <a:spcPct val="100000"/>
              </a:lnSpc>
              <a:spcBef>
                <a:spcPts val="0"/>
              </a:spcBef>
              <a:spcAft>
                <a:spcPts val="0"/>
              </a:spcAft>
              <a:buNone/>
              <a:defRPr sz="1600">
                <a:solidFill>
                  <a:schemeClr val="bg1"/>
                </a:solidFill>
              </a:defRPr>
            </a:lvl4pPr>
            <a:lvl5pPr marL="0" indent="0" algn="l">
              <a:lnSpc>
                <a:spcPct val="100000"/>
              </a:lnSpc>
              <a:spcBef>
                <a:spcPts val="0"/>
              </a:spcBef>
              <a:spcAft>
                <a:spcPts val="0"/>
              </a:spcAft>
              <a:buNone/>
              <a:defRPr sz="1600">
                <a:solidFill>
                  <a:schemeClr val="bg1"/>
                </a:solidFill>
              </a:defRPr>
            </a:lvl5pPr>
            <a:lvl6pPr marL="0" indent="0" algn="l">
              <a:lnSpc>
                <a:spcPct val="100000"/>
              </a:lnSpc>
              <a:spcBef>
                <a:spcPts val="0"/>
              </a:spcBef>
              <a:spcAft>
                <a:spcPts val="0"/>
              </a:spcAft>
              <a:buNone/>
              <a:defRPr sz="1600">
                <a:solidFill>
                  <a:schemeClr val="bg1"/>
                </a:solidFill>
              </a:defRPr>
            </a:lvl6pPr>
            <a:lvl7pPr marL="0" indent="0" algn="l">
              <a:lnSpc>
                <a:spcPct val="100000"/>
              </a:lnSpc>
              <a:spcBef>
                <a:spcPts val="0"/>
              </a:spcBef>
              <a:spcAft>
                <a:spcPts val="0"/>
              </a:spcAft>
              <a:buNone/>
              <a:defRPr sz="1600">
                <a:solidFill>
                  <a:schemeClr val="bg1"/>
                </a:solidFill>
              </a:defRPr>
            </a:lvl7pPr>
            <a:lvl8pPr marL="0" indent="0" algn="l">
              <a:lnSpc>
                <a:spcPct val="100000"/>
              </a:lnSpc>
              <a:spcBef>
                <a:spcPts val="0"/>
              </a:spcBef>
              <a:spcAft>
                <a:spcPts val="0"/>
              </a:spcAft>
              <a:buNone/>
              <a:defRPr sz="1600">
                <a:solidFill>
                  <a:schemeClr val="bg1"/>
                </a:solidFill>
              </a:defRPr>
            </a:lvl8pPr>
            <a:lvl9pPr marL="0" indent="0" algn="l">
              <a:lnSpc>
                <a:spcPct val="100000"/>
              </a:lnSpc>
              <a:spcBef>
                <a:spcPts val="0"/>
              </a:spcBef>
              <a:spcAft>
                <a:spcPts val="0"/>
              </a:spcAft>
              <a:buNone/>
              <a:defRPr sz="1600">
                <a:solidFill>
                  <a:schemeClr val="bg1"/>
                </a:solidFill>
              </a:defRPr>
            </a:lvl9pPr>
          </a:lstStyle>
          <a:p>
            <a:r>
              <a:rPr lang="en-US" dirty="0"/>
              <a:t>[Presentation subtitle]</a:t>
            </a:r>
          </a:p>
        </p:txBody>
      </p:sp>
    </p:spTree>
    <p:extLst>
      <p:ext uri="{BB962C8B-B14F-4D97-AF65-F5344CB8AC3E}">
        <p14:creationId xmlns:p14="http://schemas.microsoft.com/office/powerpoint/2010/main" val="3507482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859B7FC3-54D3-A044-9662-AED001F4D972}"/>
              </a:ext>
            </a:extLst>
          </p:cNvPr>
          <p:cNvSpPr>
            <a:spLocks noGrp="1"/>
          </p:cNvSpPr>
          <p:nvPr>
            <p:ph type="dt" sz="half" idx="12"/>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03092CA8-9C8A-8146-8F00-4833507614AE}"/>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23082713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5617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fographic and Chart">
    <p:spTree>
      <p:nvGrpSpPr>
        <p:cNvPr id="1" name=""/>
        <p:cNvGrpSpPr/>
        <p:nvPr/>
      </p:nvGrpSpPr>
      <p:grpSpPr>
        <a:xfrm>
          <a:off x="0" y="0"/>
          <a:ext cx="0" cy="0"/>
          <a:chOff x="0" y="0"/>
          <a:chExt cx="0" cy="0"/>
        </a:xfrm>
      </p:grpSpPr>
      <p:sp>
        <p:nvSpPr>
          <p:cNvPr id="8" name="Rectangle 7"/>
          <p:cNvSpPr/>
          <p:nvPr/>
        </p:nvSpPr>
        <p:spPr bwMode="hidden">
          <a:xfrm>
            <a:off x="0" y="2103438"/>
            <a:ext cx="3971925" cy="4068762"/>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 Placeholder 9"/>
          <p:cNvSpPr>
            <a:spLocks noGrp="1"/>
          </p:cNvSpPr>
          <p:nvPr>
            <p:ph type="body" sz="quarter" idx="14" hasCustomPrompt="1"/>
          </p:nvPr>
        </p:nvSpPr>
        <p:spPr>
          <a:xfrm>
            <a:off x="360370" y="2377440"/>
            <a:ext cx="3611880" cy="1737360"/>
          </a:xfrm>
        </p:spPr>
        <p:txBody>
          <a:bodyPr tIns="0" bIns="0" anchor="t" anchorCtr="0"/>
          <a:lstStyle>
            <a:lvl1pPr>
              <a:lnSpc>
                <a:spcPct val="80000"/>
              </a:lnSpc>
              <a:spcBef>
                <a:spcPts val="0"/>
              </a:spcBef>
              <a:spcAft>
                <a:spcPts val="0"/>
              </a:spcAft>
              <a:defRPr sz="13600" b="1" spc="-100" baseline="0">
                <a:solidFill>
                  <a:schemeClr val="bg1"/>
                </a:solidFill>
              </a:defRPr>
            </a:lvl1pPr>
          </a:lstStyle>
          <a:p>
            <a:pPr lvl="0"/>
            <a:r>
              <a:rPr lang="en-US" dirty="0"/>
              <a:t>00%</a:t>
            </a:r>
            <a:endParaRPr lang="en-GB" dirty="0"/>
          </a:p>
        </p:txBody>
      </p:sp>
      <p:sp>
        <p:nvSpPr>
          <p:cNvPr id="3" name="Content Placeholder 2"/>
          <p:cNvSpPr>
            <a:spLocks noGrp="1"/>
          </p:cNvSpPr>
          <p:nvPr>
            <p:ph idx="1" hasCustomPrompt="1"/>
          </p:nvPr>
        </p:nvSpPr>
        <p:spPr>
          <a:xfrm>
            <a:off x="442914" y="3931920"/>
            <a:ext cx="3328986" cy="2061784"/>
          </a:xfrm>
        </p:spPr>
        <p:txBody>
          <a:bodyPr/>
          <a:lstStyle>
            <a:lvl1pPr>
              <a:lnSpc>
                <a:spcPct val="100000"/>
              </a:lnSpc>
              <a:spcBef>
                <a:spcPts val="0"/>
              </a:spcBef>
              <a:spcAft>
                <a:spcPts val="0"/>
              </a:spcAft>
              <a:defRPr sz="1600" b="0">
                <a:solidFill>
                  <a:schemeClr val="bg1"/>
                </a:solidFill>
              </a:defRPr>
            </a:lvl1pPr>
            <a:lvl2pPr marL="182880" indent="-182880">
              <a:lnSpc>
                <a:spcPct val="100000"/>
              </a:lnSpc>
              <a:spcBef>
                <a:spcPts val="0"/>
              </a:spcBef>
              <a:spcAft>
                <a:spcPts val="0"/>
              </a:spcAft>
              <a:buFont typeface="Arial" panose="020B0604020202020204" pitchFamily="34" charset="0"/>
              <a:buChar char="•"/>
              <a:defRPr b="0">
                <a:solidFill>
                  <a:schemeClr val="bg1"/>
                </a:solidFill>
              </a:defRPr>
            </a:lvl2pPr>
            <a:lvl3pPr marL="365760" indent="-182880">
              <a:lnSpc>
                <a:spcPct val="100000"/>
              </a:lnSpc>
              <a:spcBef>
                <a:spcPts val="0"/>
              </a:spcBef>
              <a:spcAft>
                <a:spcPts val="0"/>
              </a:spcAft>
              <a:buFont typeface="Arial" panose="020B0604020202020204" pitchFamily="34" charset="0"/>
              <a:buChar char="–"/>
              <a:defRPr b="0">
                <a:solidFill>
                  <a:schemeClr val="bg1"/>
                </a:solidFill>
              </a:defRPr>
            </a:lvl3pPr>
            <a:lvl4pPr marL="548640" indent="-182880">
              <a:lnSpc>
                <a:spcPct val="100000"/>
              </a:lnSpc>
              <a:spcBef>
                <a:spcPts val="0"/>
              </a:spcBef>
              <a:spcAft>
                <a:spcPts val="0"/>
              </a:spcAft>
              <a:buFont typeface="Arial" panose="020B0604020202020204" pitchFamily="34" charset="0"/>
              <a:buChar char="•"/>
              <a:defRPr b="0">
                <a:solidFill>
                  <a:schemeClr val="bg1"/>
                </a:solidFill>
              </a:defRPr>
            </a:lvl4pPr>
            <a:lvl5pPr marL="731520" indent="-182880">
              <a:lnSpc>
                <a:spcPct val="100000"/>
              </a:lnSpc>
              <a:spcBef>
                <a:spcPts val="0"/>
              </a:spcBef>
              <a:spcAft>
                <a:spcPts val="0"/>
              </a:spcAft>
              <a:buFont typeface="Arial" panose="020B0604020202020204" pitchFamily="34" charset="0"/>
              <a:buChar char="–"/>
              <a:defRPr b="0">
                <a:solidFill>
                  <a:schemeClr val="bg1"/>
                </a:solidFill>
              </a:defRPr>
            </a:lvl5pPr>
            <a:lvl6pPr marL="914400" indent="-182880">
              <a:spcBef>
                <a:spcPts val="0"/>
              </a:spcBef>
              <a:buFont typeface="Arial" panose="020B0604020202020204" pitchFamily="34" charset="0"/>
              <a:buChar char="•"/>
              <a:defRPr>
                <a:solidFill>
                  <a:schemeClr val="bg1"/>
                </a:solidFill>
              </a:defRPr>
            </a:lvl6pPr>
            <a:lvl7pPr marL="1097280" indent="-182880">
              <a:spcBef>
                <a:spcPts val="0"/>
              </a:spcBef>
              <a:buFont typeface="Arial" panose="020B0604020202020204" pitchFamily="34" charset="0"/>
              <a:buChar char="–"/>
              <a:defRPr>
                <a:solidFill>
                  <a:schemeClr val="bg1"/>
                </a:solidFill>
              </a:defRPr>
            </a:lvl7pPr>
            <a:lvl8pPr marL="1280160" indent="-182880">
              <a:spcBef>
                <a:spcPts val="0"/>
              </a:spcBef>
              <a:buFont typeface="Arial" panose="020B0604020202020204" pitchFamily="34" charset="0"/>
              <a:buChar char="•"/>
              <a:defRPr>
                <a:solidFill>
                  <a:schemeClr val="bg1"/>
                </a:solidFill>
              </a:defRPr>
            </a:lvl8pPr>
            <a:lvl9pPr marL="1463040" indent="-182880">
              <a:spcBef>
                <a:spcPts val="0"/>
              </a:spcBef>
              <a:buFont typeface="Arial" panose="020B0604020202020204" pitchFamily="34" charset="0"/>
              <a:buChar cha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Chart Placeholder 8"/>
          <p:cNvSpPr>
            <a:spLocks noGrp="1"/>
          </p:cNvSpPr>
          <p:nvPr>
            <p:ph type="chart" sz="quarter" idx="13"/>
          </p:nvPr>
        </p:nvSpPr>
        <p:spPr>
          <a:xfrm>
            <a:off x="4327525" y="2095500"/>
            <a:ext cx="7421563" cy="4076699"/>
          </a:xfrm>
        </p:spPr>
        <p:txBody>
          <a:bodyPr anchor="ctr" anchorCtr="0"/>
          <a:lstStyle>
            <a:lvl1pPr algn="ctr">
              <a:defRPr sz="1200" b="0">
                <a:solidFill>
                  <a:schemeClr val="tx1"/>
                </a:solidFill>
              </a:defRPr>
            </a:lvl1pPr>
          </a:lstStyle>
          <a:p>
            <a:r>
              <a:rPr lang="en-US"/>
              <a:t>Click icon to add chart</a:t>
            </a:r>
            <a:endParaRPr lang="en-GB" dirty="0"/>
          </a:p>
        </p:txBody>
      </p:sp>
      <p:sp>
        <p:nvSpPr>
          <p:cNvPr id="5" name="Title 4"/>
          <p:cNvSpPr>
            <a:spLocks noGrp="1"/>
          </p:cNvSpPr>
          <p:nvPr>
            <p:ph type="title" hasCustomPrompt="1"/>
          </p:nvPr>
        </p:nvSpPr>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696E2E86-965C-BE4A-BDD2-8C3B0C7986E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814EA5A5-893B-6B4B-80D2-49FFC81C88C2}"/>
              </a:ext>
            </a:extLst>
          </p:cNvPr>
          <p:cNvSpPr>
            <a:spLocks noGrp="1"/>
          </p:cNvSpPr>
          <p:nvPr>
            <p:ph type="dt" sz="half" idx="17"/>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694F96C2-47B6-4747-B231-79A630D24A95}"/>
              </a:ext>
            </a:extLst>
          </p:cNvPr>
          <p:cNvSpPr>
            <a:spLocks noGrp="1"/>
          </p:cNvSpPr>
          <p:nvPr>
            <p:ph type="ftr" sz="quarter" idx="18"/>
          </p:nvPr>
        </p:nvSpPr>
        <p:spPr/>
        <p:txBody>
          <a:bodyPr/>
          <a:lstStyle/>
          <a:p>
            <a:pPr algn="l"/>
            <a:r>
              <a:rPr lang="en-US"/>
              <a:t>Presentation Title</a:t>
            </a:r>
            <a:endParaRPr lang="en-US" dirty="0"/>
          </a:p>
        </p:txBody>
      </p:sp>
    </p:spTree>
    <p:extLst>
      <p:ext uri="{BB962C8B-B14F-4D97-AF65-F5344CB8AC3E}">
        <p14:creationId xmlns:p14="http://schemas.microsoft.com/office/powerpoint/2010/main" val="25172615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ntent Infographic">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42913" y="3599542"/>
            <a:ext cx="3529012" cy="2578057"/>
          </a:xfrm>
        </p:spPr>
        <p:txBody>
          <a:bodyPr/>
          <a:lstStyle>
            <a:lvl1pPr>
              <a:spcBef>
                <a:spcPts val="0"/>
              </a:spcBef>
              <a:spcAft>
                <a:spcPts val="600"/>
              </a:spcAft>
              <a:defRPr>
                <a:solidFill>
                  <a:schemeClr val="accent3"/>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9"/>
          <p:cNvSpPr>
            <a:spLocks noGrp="1"/>
          </p:cNvSpPr>
          <p:nvPr>
            <p:ph type="body" sz="quarter" idx="14" hasCustomPrompt="1"/>
          </p:nvPr>
        </p:nvSpPr>
        <p:spPr>
          <a:xfrm>
            <a:off x="442913" y="2095500"/>
            <a:ext cx="3529012" cy="1333500"/>
          </a:xfrm>
        </p:spPr>
        <p:txBody>
          <a:bodyPr anchor="ctr" anchorCtr="0"/>
          <a:lstStyle>
            <a:lvl1pPr>
              <a:lnSpc>
                <a:spcPct val="100000"/>
              </a:lnSpc>
              <a:defRPr sz="8500" b="0" spc="-100" baseline="0">
                <a:solidFill>
                  <a:schemeClr val="accent3"/>
                </a:solidFill>
              </a:defRPr>
            </a:lvl1pPr>
          </a:lstStyle>
          <a:p>
            <a:pPr lvl="0"/>
            <a:r>
              <a:rPr lang="en-US" dirty="0"/>
              <a:t>00%</a:t>
            </a:r>
            <a:endParaRPr lang="en-GB" dirty="0"/>
          </a:p>
        </p:txBody>
      </p:sp>
      <p:sp>
        <p:nvSpPr>
          <p:cNvPr id="13" name="Text Placeholder 9"/>
          <p:cNvSpPr>
            <a:spLocks noGrp="1"/>
          </p:cNvSpPr>
          <p:nvPr>
            <p:ph type="body" sz="quarter" idx="15" hasCustomPrompt="1"/>
          </p:nvPr>
        </p:nvSpPr>
        <p:spPr>
          <a:xfrm>
            <a:off x="4327524" y="2095500"/>
            <a:ext cx="3533775" cy="1333500"/>
          </a:xfrm>
        </p:spPr>
        <p:txBody>
          <a:bodyPr anchor="ctr" anchorCtr="0"/>
          <a:lstStyle>
            <a:lvl1pPr>
              <a:lnSpc>
                <a:spcPct val="100000"/>
              </a:lnSpc>
              <a:defRPr sz="8500" b="0" spc="-100" baseline="0">
                <a:solidFill>
                  <a:schemeClr val="tx2"/>
                </a:solidFill>
              </a:defRPr>
            </a:lvl1pPr>
          </a:lstStyle>
          <a:p>
            <a:pPr lvl="0"/>
            <a:r>
              <a:rPr lang="en-US" dirty="0"/>
              <a:t>00%</a:t>
            </a:r>
            <a:endParaRPr lang="en-GB" dirty="0"/>
          </a:p>
        </p:txBody>
      </p:sp>
      <p:sp>
        <p:nvSpPr>
          <p:cNvPr id="14" name="Text Placeholder 9"/>
          <p:cNvSpPr>
            <a:spLocks noGrp="1"/>
          </p:cNvSpPr>
          <p:nvPr>
            <p:ph type="body" sz="quarter" idx="16" hasCustomPrompt="1"/>
          </p:nvPr>
        </p:nvSpPr>
        <p:spPr>
          <a:xfrm>
            <a:off x="8222571" y="2095500"/>
            <a:ext cx="3529012" cy="1333500"/>
          </a:xfrm>
        </p:spPr>
        <p:txBody>
          <a:bodyPr anchor="ctr" anchorCtr="0"/>
          <a:lstStyle>
            <a:lvl1pPr>
              <a:lnSpc>
                <a:spcPct val="100000"/>
              </a:lnSpc>
              <a:defRPr sz="8500" b="0" spc="-100" baseline="0">
                <a:solidFill>
                  <a:schemeClr val="accent1"/>
                </a:solidFill>
              </a:defRPr>
            </a:lvl1pPr>
          </a:lstStyle>
          <a:p>
            <a:pPr lvl="0"/>
            <a:r>
              <a:rPr lang="en-US" dirty="0"/>
              <a:t>00%</a:t>
            </a:r>
            <a:endParaRPr lang="en-GB" dirty="0"/>
          </a:p>
        </p:txBody>
      </p:sp>
      <p:sp>
        <p:nvSpPr>
          <p:cNvPr id="6" name="Title 5"/>
          <p:cNvSpPr>
            <a:spLocks noGrp="1"/>
          </p:cNvSpPr>
          <p:nvPr>
            <p:ph type="title" hasCustomPrompt="1"/>
          </p:nvPr>
        </p:nvSpPr>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6BC21E25-BA96-8149-8793-205BDC263584}"/>
              </a:ext>
            </a:extLst>
          </p:cNvPr>
          <p:cNvSpPr>
            <a:spLocks noGrp="1"/>
          </p:cNvSpPr>
          <p:nvPr>
            <p:ph type="sldNum" sz="quarter" idx="18"/>
          </p:nvPr>
        </p:nvSpPr>
        <p:spPr/>
        <p:txBody>
          <a:bodyPr/>
          <a:lstStyle/>
          <a:p>
            <a:fld id="{7870704B-CE94-48CC-AF30-84932A1262A7}" type="slidenum">
              <a:rPr lang="en-GB" smtClean="0"/>
              <a:pPr/>
              <a:t>‹#›</a:t>
            </a:fld>
            <a:endParaRPr lang="en-GB" dirty="0"/>
          </a:p>
        </p:txBody>
      </p:sp>
      <p:sp>
        <p:nvSpPr>
          <p:cNvPr id="15" name="Content Placeholder 2">
            <a:extLst>
              <a:ext uri="{FF2B5EF4-FFF2-40B4-BE49-F238E27FC236}">
                <a16:creationId xmlns:a16="http://schemas.microsoft.com/office/drawing/2014/main" id="{904FBFED-85D0-8C43-84C6-BADD19241EDC}"/>
              </a:ext>
            </a:extLst>
          </p:cNvPr>
          <p:cNvSpPr>
            <a:spLocks noGrp="1"/>
          </p:cNvSpPr>
          <p:nvPr>
            <p:ph sz="half" idx="19" hasCustomPrompt="1"/>
          </p:nvPr>
        </p:nvSpPr>
        <p:spPr>
          <a:xfrm>
            <a:off x="4327525" y="3599542"/>
            <a:ext cx="3533775" cy="2578057"/>
          </a:xfrm>
        </p:spPr>
        <p:txBody>
          <a:bodyPr/>
          <a:lstStyle>
            <a:lvl1pPr>
              <a:spcBef>
                <a:spcPts val="0"/>
              </a:spcBef>
              <a:spcAft>
                <a:spcPts val="600"/>
              </a:spcAft>
              <a:defRPr>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6" name="Content Placeholder 2">
            <a:extLst>
              <a:ext uri="{FF2B5EF4-FFF2-40B4-BE49-F238E27FC236}">
                <a16:creationId xmlns:a16="http://schemas.microsoft.com/office/drawing/2014/main" id="{C7D43B0B-6C29-D449-BC95-219F98DA27E0}"/>
              </a:ext>
            </a:extLst>
          </p:cNvPr>
          <p:cNvSpPr>
            <a:spLocks noGrp="1"/>
          </p:cNvSpPr>
          <p:nvPr>
            <p:ph sz="half" idx="20" hasCustomPrompt="1"/>
          </p:nvPr>
        </p:nvSpPr>
        <p:spPr>
          <a:xfrm>
            <a:off x="8222571" y="3599542"/>
            <a:ext cx="3529012" cy="2578057"/>
          </a:xfrm>
        </p:spPr>
        <p:txBody>
          <a:bodyPr/>
          <a:lstStyle>
            <a:lvl1pPr>
              <a:spcBef>
                <a:spcPts val="0"/>
              </a:spcBef>
              <a:spcAft>
                <a:spcPts val="600"/>
              </a:spcAft>
              <a:defRPr>
                <a:solidFill>
                  <a:schemeClr val="accent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Date Placeholder 1">
            <a:extLst>
              <a:ext uri="{FF2B5EF4-FFF2-40B4-BE49-F238E27FC236}">
                <a16:creationId xmlns:a16="http://schemas.microsoft.com/office/drawing/2014/main" id="{33F3B578-7307-3B4F-9573-5B25CD8634E9}"/>
              </a:ext>
            </a:extLst>
          </p:cNvPr>
          <p:cNvSpPr>
            <a:spLocks noGrp="1"/>
          </p:cNvSpPr>
          <p:nvPr>
            <p:ph type="dt" sz="half" idx="21"/>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A4D65346-FB7D-7243-B361-2D5958F844E6}"/>
              </a:ext>
            </a:extLst>
          </p:cNvPr>
          <p:cNvSpPr>
            <a:spLocks noGrp="1"/>
          </p:cNvSpPr>
          <p:nvPr>
            <p:ph type="ftr" sz="quarter" idx="22"/>
          </p:nvPr>
        </p:nvSpPr>
        <p:spPr/>
        <p:txBody>
          <a:bodyPr/>
          <a:lstStyle/>
          <a:p>
            <a:pPr algn="l"/>
            <a:r>
              <a:rPr lang="en-US"/>
              <a:t>Presentation Title</a:t>
            </a:r>
            <a:endParaRPr lang="en-US" dirty="0"/>
          </a:p>
        </p:txBody>
      </p:sp>
    </p:spTree>
    <p:extLst>
      <p:ext uri="{BB962C8B-B14F-4D97-AF65-F5344CB8AC3E}">
        <p14:creationId xmlns:p14="http://schemas.microsoft.com/office/powerpoint/2010/main" val="38061503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hart Dark">
    <p:bg>
      <p:bgPr>
        <a:solidFill>
          <a:srgbClr val="464646"/>
        </a:solidFill>
        <a:effectLst/>
      </p:bgPr>
    </p:bg>
    <p:spTree>
      <p:nvGrpSpPr>
        <p:cNvPr id="1" name=""/>
        <p:cNvGrpSpPr/>
        <p:nvPr/>
      </p:nvGrpSpPr>
      <p:grpSpPr>
        <a:xfrm>
          <a:off x="0" y="0"/>
          <a:ext cx="0" cy="0"/>
          <a:chOff x="0" y="0"/>
          <a:chExt cx="0" cy="0"/>
        </a:xfrm>
      </p:grpSpPr>
      <p:sp>
        <p:nvSpPr>
          <p:cNvPr id="8" name="Chart Placeholder 7"/>
          <p:cNvSpPr>
            <a:spLocks noGrp="1"/>
          </p:cNvSpPr>
          <p:nvPr>
            <p:ph type="chart" sz="quarter" idx="13"/>
          </p:nvPr>
        </p:nvSpPr>
        <p:spPr>
          <a:xfrm>
            <a:off x="442913" y="2103438"/>
            <a:ext cx="11306175" cy="4068762"/>
          </a:xfrm>
        </p:spPr>
        <p:txBody>
          <a:bodyPr anchor="ctr" anchorCtr="0"/>
          <a:lstStyle>
            <a:lvl1pPr algn="ctr">
              <a:defRPr sz="1200" b="0">
                <a:solidFill>
                  <a:schemeClr val="tx1"/>
                </a:solidFill>
              </a:defRPr>
            </a:lvl1pPr>
          </a:lstStyle>
          <a:p>
            <a:r>
              <a:rPr lang="en-US"/>
              <a:t>Click icon to add chart</a:t>
            </a:r>
            <a:endParaRPr lang="en-GB" dirty="0"/>
          </a:p>
        </p:txBody>
      </p:sp>
      <p:sp>
        <p:nvSpPr>
          <p:cNvPr id="4" name="Title 3"/>
          <p:cNvSpPr>
            <a:spLocks noGrp="1"/>
          </p:cNvSpPr>
          <p:nvPr>
            <p:ph type="title" hasCustomPrompt="1"/>
          </p:nvPr>
        </p:nvSpPr>
        <p:spPr/>
        <p:txBody>
          <a:bodyPr/>
          <a:lstStyle>
            <a:lvl1pPr>
              <a:defRPr>
                <a:solidFill>
                  <a:schemeClr val="tx1"/>
                </a:solidFill>
              </a:defRPr>
            </a:lvl1pPr>
          </a:lstStyle>
          <a:p>
            <a:r>
              <a:rPr lang="en-US" dirty="0"/>
              <a:t>[Slide title]</a:t>
            </a:r>
            <a:endParaRPr lang="en-GB" dirty="0"/>
          </a:p>
        </p:txBody>
      </p:sp>
      <p:sp>
        <p:nvSpPr>
          <p:cNvPr id="2" name="Date Placeholder 1">
            <a:extLst>
              <a:ext uri="{FF2B5EF4-FFF2-40B4-BE49-F238E27FC236}">
                <a16:creationId xmlns:a16="http://schemas.microsoft.com/office/drawing/2014/main" id="{3368A692-B2AF-6448-8025-A2D10476E94B}"/>
              </a:ext>
            </a:extLst>
          </p:cNvPr>
          <p:cNvSpPr>
            <a:spLocks noGrp="1"/>
          </p:cNvSpPr>
          <p:nvPr>
            <p:ph type="dt" sz="half" idx="14"/>
          </p:nvPr>
        </p:nvSpPr>
        <p:spPr/>
        <p:txBody>
          <a:bodyPr/>
          <a:lstStyle/>
          <a:p>
            <a:r>
              <a:rPr lang="en-US"/>
              <a:t>Date</a:t>
            </a:r>
            <a:endParaRPr lang="en-US" dirty="0"/>
          </a:p>
        </p:txBody>
      </p:sp>
      <p:sp>
        <p:nvSpPr>
          <p:cNvPr id="3" name="Footer Placeholder 2">
            <a:extLst>
              <a:ext uri="{FF2B5EF4-FFF2-40B4-BE49-F238E27FC236}">
                <a16:creationId xmlns:a16="http://schemas.microsoft.com/office/drawing/2014/main" id="{EF6BD465-CD15-EC45-83F1-C724AC166A8A}"/>
              </a:ext>
            </a:extLst>
          </p:cNvPr>
          <p:cNvSpPr>
            <a:spLocks noGrp="1"/>
          </p:cNvSpPr>
          <p:nvPr>
            <p:ph type="ftr" sz="quarter" idx="15"/>
          </p:nvPr>
        </p:nvSpPr>
        <p:spPr/>
        <p:txBody>
          <a:bodyPr/>
          <a:lstStyle/>
          <a:p>
            <a:pPr algn="l"/>
            <a:r>
              <a:rPr lang="en-US"/>
              <a:t>Presentation Title</a:t>
            </a:r>
            <a:endParaRPr lang="en-US" dirty="0"/>
          </a:p>
        </p:txBody>
      </p:sp>
      <p:sp>
        <p:nvSpPr>
          <p:cNvPr id="9" name="Slide Number Placeholder 8">
            <a:extLst>
              <a:ext uri="{FF2B5EF4-FFF2-40B4-BE49-F238E27FC236}">
                <a16:creationId xmlns:a16="http://schemas.microsoft.com/office/drawing/2014/main" id="{C8247A16-A0E7-4A40-BC88-A10C50CA51F4}"/>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084162682"/>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hank You Light">
    <p:bg>
      <p:bgRef idx="1001">
        <a:schemeClr val="bg1"/>
      </p:bgRef>
    </p:bg>
    <p:spTree>
      <p:nvGrpSpPr>
        <p:cNvPr id="1" name=""/>
        <p:cNvGrpSpPr/>
        <p:nvPr/>
      </p:nvGrpSpPr>
      <p:grpSpPr>
        <a:xfrm>
          <a:off x="0" y="0"/>
          <a:ext cx="0" cy="0"/>
          <a:chOff x="0" y="0"/>
          <a:chExt cx="0" cy="0"/>
        </a:xfrm>
      </p:grpSpPr>
      <p:sp>
        <p:nvSpPr>
          <p:cNvPr id="14" name="Rectangle 13"/>
          <p:cNvSpPr/>
          <p:nvPr/>
        </p:nvSpPr>
        <p:spPr bwMode="hidden">
          <a:xfrm>
            <a:off x="0" y="4940854"/>
            <a:ext cx="12192000" cy="1917146"/>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a:xfrm>
            <a:off x="442914" y="428625"/>
            <a:ext cx="5473699" cy="2428874"/>
          </a:xfrm>
        </p:spPr>
        <p:txBody>
          <a:bodyPr anchor="b" anchorCtr="0"/>
          <a:lstStyle>
            <a:lvl1pPr algn="l">
              <a:lnSpc>
                <a:spcPct val="85000"/>
              </a:lnSpc>
              <a:defRPr sz="5800">
                <a:solidFill>
                  <a:schemeClr val="tx1"/>
                </a:solidFill>
              </a:defRPr>
            </a:lvl1pPr>
          </a:lstStyle>
          <a:p>
            <a:r>
              <a:rPr lang="en-US" dirty="0"/>
              <a:t>Thank you</a:t>
            </a:r>
            <a:endParaRPr lang="en-GB" dirty="0"/>
          </a:p>
        </p:txBody>
      </p:sp>
      <p:sp>
        <p:nvSpPr>
          <p:cNvPr id="7" name="AutoShape 3"/>
          <p:cNvSpPr>
            <a:spLocks noChangeAspect="1" noChangeArrowheads="1" noTextEdit="1"/>
          </p:cNvSpPr>
          <p:nvPr/>
        </p:nvSpPr>
        <p:spPr bwMode="auto">
          <a:xfrm>
            <a:off x="5334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 name="Text Placeholder 5"/>
          <p:cNvSpPr>
            <a:spLocks noGrp="1"/>
          </p:cNvSpPr>
          <p:nvPr>
            <p:ph type="body" sz="quarter" idx="10" hasCustomPrompt="1"/>
          </p:nvPr>
        </p:nvSpPr>
        <p:spPr>
          <a:xfrm>
            <a:off x="442912" y="5259600"/>
            <a:ext cx="11306176" cy="1451610"/>
          </a:xfrm>
        </p:spPr>
        <p:txBody>
          <a:bodyPr/>
          <a:lstStyle>
            <a:lvl1pPr marL="0">
              <a:lnSpc>
                <a:spcPct val="100000"/>
              </a:lnSpc>
              <a:spcBef>
                <a:spcPts val="0"/>
              </a:spcBef>
              <a:spcAft>
                <a:spcPts val="0"/>
              </a:spcAft>
              <a:buFontTx/>
              <a:buNone/>
              <a:defRPr sz="1200" b="0">
                <a:solidFill>
                  <a:schemeClr val="bg1"/>
                </a:solidFill>
              </a:defRPr>
            </a:lvl1pPr>
            <a:lvl2pPr marL="0">
              <a:lnSpc>
                <a:spcPct val="100000"/>
              </a:lnSpc>
              <a:spcBef>
                <a:spcPts val="0"/>
              </a:spcBef>
              <a:spcAft>
                <a:spcPts val="0"/>
              </a:spcAft>
              <a:buFontTx/>
              <a:buNone/>
              <a:defRPr sz="1200" b="0">
                <a:solidFill>
                  <a:schemeClr val="bg1"/>
                </a:solidFill>
              </a:defRPr>
            </a:lvl2pPr>
            <a:lvl3pPr marL="0" indent="0">
              <a:lnSpc>
                <a:spcPct val="100000"/>
              </a:lnSpc>
              <a:spcBef>
                <a:spcPts val="0"/>
              </a:spcBef>
              <a:spcAft>
                <a:spcPts val="0"/>
              </a:spcAft>
              <a:buFontTx/>
              <a:buNone/>
              <a:defRPr sz="1200" b="0">
                <a:solidFill>
                  <a:schemeClr val="bg1"/>
                </a:solidFill>
              </a:defRPr>
            </a:lvl3pPr>
            <a:lvl4pPr marL="0" indent="0">
              <a:lnSpc>
                <a:spcPct val="100000"/>
              </a:lnSpc>
              <a:spcBef>
                <a:spcPts val="0"/>
              </a:spcBef>
              <a:spcAft>
                <a:spcPts val="0"/>
              </a:spcAft>
              <a:buFontTx/>
              <a:buNone/>
              <a:defRPr sz="1200" b="0">
                <a:solidFill>
                  <a:schemeClr val="bg1"/>
                </a:solidFill>
              </a:defRPr>
            </a:lvl4pPr>
            <a:lvl5pPr marL="0" indent="0">
              <a:lnSpc>
                <a:spcPct val="100000"/>
              </a:lnSpc>
              <a:spcBef>
                <a:spcPts val="0"/>
              </a:spcBef>
              <a:spcAft>
                <a:spcPts val="0"/>
              </a:spcAft>
              <a:buFontTx/>
              <a:buNone/>
              <a:defRPr sz="1200" b="0">
                <a:solidFill>
                  <a:schemeClr val="bg1"/>
                </a:solidFill>
              </a:defRPr>
            </a:lvl5pPr>
            <a:lvl6pPr marL="0" indent="0">
              <a:lnSpc>
                <a:spcPct val="100000"/>
              </a:lnSpc>
              <a:spcBef>
                <a:spcPts val="0"/>
              </a:spcBef>
              <a:spcAft>
                <a:spcPts val="0"/>
              </a:spcAft>
              <a:buFontTx/>
              <a:buNone/>
              <a:defRPr sz="1200">
                <a:solidFill>
                  <a:schemeClr val="bg1"/>
                </a:solidFill>
              </a:defRPr>
            </a:lvl6pPr>
            <a:lvl7pPr marL="0" indent="0">
              <a:lnSpc>
                <a:spcPct val="100000"/>
              </a:lnSpc>
              <a:spcBef>
                <a:spcPts val="0"/>
              </a:spcBef>
              <a:spcAft>
                <a:spcPts val="0"/>
              </a:spcAft>
              <a:buFontTx/>
              <a:buNone/>
              <a:defRPr sz="1200">
                <a:solidFill>
                  <a:schemeClr val="bg1"/>
                </a:solidFill>
              </a:defRPr>
            </a:lvl7pPr>
            <a:lvl8pPr marL="0" indent="0">
              <a:lnSpc>
                <a:spcPct val="100000"/>
              </a:lnSpc>
              <a:spcBef>
                <a:spcPts val="0"/>
              </a:spcBef>
              <a:spcAft>
                <a:spcPts val="0"/>
              </a:spcAft>
              <a:buFontTx/>
              <a:buNone/>
              <a:defRPr sz="1200">
                <a:solidFill>
                  <a:schemeClr val="bg1"/>
                </a:solidFill>
              </a:defRPr>
            </a:lvl8pPr>
            <a:lvl9pPr marL="0" indent="0">
              <a:lnSpc>
                <a:spcPct val="100000"/>
              </a:lnSpc>
              <a:spcBef>
                <a:spcPts val="0"/>
              </a:spcBef>
              <a:spcAft>
                <a:spcPts val="0"/>
              </a:spcAft>
              <a:buFontTx/>
              <a:buNone/>
              <a:defRPr sz="1200">
                <a:solidFill>
                  <a:schemeClr val="bg1"/>
                </a:solidFill>
              </a:defRPr>
            </a:lvl9pPr>
          </a:lstStyle>
          <a:p>
            <a:pPr lvl="0"/>
            <a:r>
              <a:rPr lang="en-US" dirty="0"/>
              <a:t>[Legal]</a:t>
            </a:r>
          </a:p>
        </p:txBody>
      </p:sp>
      <p:sp>
        <p:nvSpPr>
          <p:cNvPr id="9" name="AutoShape 3"/>
          <p:cNvSpPr>
            <a:spLocks noChangeAspect="1" noChangeArrowheads="1" noTextEdit="1"/>
          </p:cNvSpPr>
          <p:nvPr userDrawn="1"/>
        </p:nvSpPr>
        <p:spPr bwMode="auto">
          <a:xfrm>
            <a:off x="5334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 name="TextBox 7">
            <a:extLst>
              <a:ext uri="{FF2B5EF4-FFF2-40B4-BE49-F238E27FC236}">
                <a16:creationId xmlns:a16="http://schemas.microsoft.com/office/drawing/2014/main" id="{3745B5A1-1961-2549-9AC7-6FB51905A5F2}"/>
              </a:ext>
            </a:extLst>
          </p:cNvPr>
          <p:cNvSpPr txBox="1"/>
          <p:nvPr userDrawn="1"/>
        </p:nvSpPr>
        <p:spPr>
          <a:xfrm>
            <a:off x="442913" y="4400548"/>
            <a:ext cx="5473699" cy="340493"/>
          </a:xfrm>
          <a:prstGeom prst="rect">
            <a:avLst/>
          </a:prstGeom>
          <a:noFill/>
        </p:spPr>
        <p:txBody>
          <a:bodyPr wrap="square" lIns="0" tIns="0" rIns="0" bIns="0" rtlCol="0">
            <a:noAutofit/>
          </a:bodyPr>
          <a:lstStyle/>
          <a:p>
            <a:pPr marL="0" indent="0">
              <a:lnSpc>
                <a:spcPct val="100000"/>
              </a:lnSpc>
              <a:spcBef>
                <a:spcPts val="0"/>
              </a:spcBef>
              <a:buSzPct val="100000"/>
              <a:buFont typeface="Arial"/>
              <a:buNone/>
            </a:pPr>
            <a:r>
              <a:rPr lang="en-US" sz="1200" dirty="0" err="1">
                <a:solidFill>
                  <a:schemeClr val="tx1"/>
                </a:solidFill>
              </a:rPr>
              <a:t>pwc.com</a:t>
            </a:r>
            <a:endParaRPr lang="en-US" sz="1200" dirty="0">
              <a:solidFill>
                <a:schemeClr val="tx1"/>
              </a:solidFill>
            </a:endParaRPr>
          </a:p>
        </p:txBody>
      </p:sp>
    </p:spTree>
    <p:extLst>
      <p:ext uri="{BB962C8B-B14F-4D97-AF65-F5344CB8AC3E}">
        <p14:creationId xmlns:p14="http://schemas.microsoft.com/office/powerpoint/2010/main" val="746334170"/>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Full Content">
    <p:bg>
      <p:bgPr>
        <a:solidFill>
          <a:schemeClr val="accent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 y="2103438"/>
            <a:ext cx="10972800" cy="406876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4" name="Title 3">
            <a:extLst>
              <a:ext uri="{FF2B5EF4-FFF2-40B4-BE49-F238E27FC236}">
                <a16:creationId xmlns:a16="http://schemas.microsoft.com/office/drawing/2014/main" id="{776FB90E-F37C-5341-AEB0-5E882FB00C69}"/>
              </a:ext>
            </a:extLst>
          </p:cNvPr>
          <p:cNvSpPr>
            <a:spLocks noGrp="1"/>
          </p:cNvSpPr>
          <p:nvPr>
            <p:ph type="title" hasCustomPrompt="1"/>
          </p:nvPr>
        </p:nvSpPr>
        <p:spPr/>
        <p:txBody>
          <a:bodyPr/>
          <a:lstStyle>
            <a:lvl1pPr>
              <a:defRPr>
                <a:solidFill>
                  <a:schemeClr val="bg1"/>
                </a:solidFill>
              </a:defRPr>
            </a:lvl1pPr>
          </a:lstStyle>
          <a:p>
            <a:r>
              <a:rPr lang="en-US" dirty="0"/>
              <a:t>[Slide title]</a:t>
            </a:r>
          </a:p>
        </p:txBody>
      </p:sp>
      <p:sp>
        <p:nvSpPr>
          <p:cNvPr id="2" name="Date Placeholder 1">
            <a:extLst>
              <a:ext uri="{FF2B5EF4-FFF2-40B4-BE49-F238E27FC236}">
                <a16:creationId xmlns:a16="http://schemas.microsoft.com/office/drawing/2014/main" id="{78D09915-22BB-A744-9F60-36B5E912ADF7}"/>
              </a:ext>
            </a:extLst>
          </p:cNvPr>
          <p:cNvSpPr>
            <a:spLocks noGrp="1"/>
          </p:cNvSpPr>
          <p:nvPr>
            <p:ph type="dt" sz="half" idx="12"/>
          </p:nvPr>
        </p:nvSpPr>
        <p:spPr/>
        <p:txBody>
          <a:bodyPr/>
          <a:lstStyle>
            <a:lvl1pPr>
              <a:defRPr>
                <a:solidFill>
                  <a:schemeClr val="bg1"/>
                </a:solidFill>
              </a:defRPr>
            </a:lvl1pPr>
          </a:lstStyle>
          <a:p>
            <a:r>
              <a:rPr lang="en-US"/>
              <a:t>January 2019</a:t>
            </a:r>
            <a:endParaRPr lang="en-US" dirty="0"/>
          </a:p>
        </p:txBody>
      </p:sp>
      <p:sp>
        <p:nvSpPr>
          <p:cNvPr id="5" name="Footer Placeholder 4">
            <a:extLst>
              <a:ext uri="{FF2B5EF4-FFF2-40B4-BE49-F238E27FC236}">
                <a16:creationId xmlns:a16="http://schemas.microsoft.com/office/drawing/2014/main" id="{85B138C9-6561-B649-8622-AF1946B5370B}"/>
              </a:ext>
            </a:extLst>
          </p:cNvPr>
          <p:cNvSpPr>
            <a:spLocks noGrp="1"/>
          </p:cNvSpPr>
          <p:nvPr>
            <p:ph type="ftr" sz="quarter" idx="13"/>
          </p:nvPr>
        </p:nvSpPr>
        <p:spPr>
          <a:xfrm>
            <a:off x="442912" y="6355080"/>
            <a:ext cx="5473701" cy="137160"/>
          </a:xfrm>
        </p:spPr>
        <p:txBody>
          <a:bodyPr/>
          <a:lstStyle>
            <a:lvl1pPr>
              <a:defRPr>
                <a:solidFill>
                  <a:schemeClr val="bg1"/>
                </a:solidFill>
              </a:defRPr>
            </a:lvl1pPr>
          </a:lstStyle>
          <a:p>
            <a:r>
              <a:rPr lang="en-US"/>
              <a:t>Useable graphics elements</a:t>
            </a:r>
            <a:endParaRPr lang="en-US" dirty="0"/>
          </a:p>
        </p:txBody>
      </p:sp>
      <p:sp>
        <p:nvSpPr>
          <p:cNvPr id="7" name="PwCFirm"/>
          <p:cNvSpPr txBox="1"/>
          <p:nvPr userDrawn="1"/>
        </p:nvSpPr>
        <p:spPr>
          <a:xfrm>
            <a:off x="442912" y="6492240"/>
            <a:ext cx="5309023" cy="137160"/>
          </a:xfrm>
          <a:prstGeom prst="rect">
            <a:avLst/>
          </a:prstGeom>
          <a:solidFill>
            <a:schemeClr val="accent6"/>
          </a:solidFill>
        </p:spPr>
        <p:txBody>
          <a:bodyPr wrap="square" lIns="0" tIns="0" rIns="0" bIns="0" rtlCol="0" anchor="b" anchorCtr="0">
            <a:noAutofit/>
          </a:bodyPr>
          <a:lstStyle/>
          <a:p>
            <a:pPr algn="l"/>
            <a:r>
              <a:rPr lang="en-GB" sz="700" b="0" dirty="0">
                <a:solidFill>
                  <a:schemeClr val="bg1"/>
                </a:solidFill>
              </a:rPr>
              <a:t>PwC</a:t>
            </a:r>
          </a:p>
        </p:txBody>
      </p:sp>
    </p:spTree>
    <p:extLst>
      <p:ext uri="{BB962C8B-B14F-4D97-AF65-F5344CB8AC3E}">
        <p14:creationId xmlns:p14="http://schemas.microsoft.com/office/powerpoint/2010/main" val="38960234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Closing Statement">
    <p:bg>
      <p:bgPr>
        <a:solidFill>
          <a:schemeClr val="accent6"/>
        </a:solidFill>
        <a:effectLst/>
      </p:bgPr>
    </p:bg>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609600" y="457200"/>
            <a:ext cx="6830549" cy="403412"/>
          </a:xfrm>
          <a:prstGeom prst="rect">
            <a:avLst/>
          </a:prstGeom>
        </p:spPr>
        <p:txBody>
          <a:bodyPr vert="horz" lIns="0" tIns="0" rIns="0" bIns="0" rtlCol="0" anchor="t" anchorCtr="0">
            <a:noAutofit/>
          </a:bodyPr>
          <a:lstStyle>
            <a:lvl1pPr>
              <a:defRPr sz="2800">
                <a:solidFill>
                  <a:schemeClr val="bg1"/>
                </a:solidFill>
              </a:defRPr>
            </a:lvl1pPr>
          </a:lstStyle>
          <a:p>
            <a:r>
              <a:rPr lang="en-GB" noProof="0" dirty="0"/>
              <a:t>Click to edit Master title style</a:t>
            </a:r>
          </a:p>
        </p:txBody>
      </p:sp>
      <p:sp>
        <p:nvSpPr>
          <p:cNvPr id="10" name="Rectangle 9"/>
          <p:cNvSpPr/>
          <p:nvPr/>
        </p:nvSpPr>
        <p:spPr bwMode="ltGray">
          <a:xfrm>
            <a:off x="8142841" y="-1"/>
            <a:ext cx="4049160" cy="6858002"/>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39" dirty="0" err="1">
              <a:solidFill>
                <a:schemeClr val="bg1"/>
              </a:solidFill>
              <a:latin typeface="Georgia" pitchFamily="18" charset="0"/>
            </a:endParaRPr>
          </a:p>
        </p:txBody>
      </p:sp>
      <p:sp>
        <p:nvSpPr>
          <p:cNvPr id="12" name="Rectangle 11"/>
          <p:cNvSpPr/>
          <p:nvPr userDrawn="1"/>
        </p:nvSpPr>
        <p:spPr bwMode="ltGray">
          <a:xfrm>
            <a:off x="8142841" y="-2"/>
            <a:ext cx="1686436" cy="4861043"/>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39" dirty="0" err="1">
              <a:solidFill>
                <a:schemeClr val="bg1"/>
              </a:solidFill>
              <a:latin typeface="Georgia" pitchFamily="18" charset="0"/>
            </a:endParaRPr>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134597" y="-2"/>
            <a:ext cx="4057404" cy="4870940"/>
          </a:xfrm>
          <a:prstGeom prst="rect">
            <a:avLst/>
          </a:prstGeom>
        </p:spPr>
      </p:pic>
      <p:sp>
        <p:nvSpPr>
          <p:cNvPr id="14" name="Rectangle 13"/>
          <p:cNvSpPr/>
          <p:nvPr/>
        </p:nvSpPr>
        <p:spPr bwMode="ltGray">
          <a:xfrm>
            <a:off x="0" y="4857418"/>
            <a:ext cx="12192000" cy="2000582"/>
          </a:xfrm>
          <a:prstGeom prst="rect">
            <a:avLst/>
          </a:prstGeom>
          <a:solidFill>
            <a:srgbClr val="DB536A"/>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39" dirty="0">
                <a:solidFill>
                  <a:schemeClr val="bg1"/>
                </a:solidFill>
                <a:latin typeface="Georgia" pitchFamily="18" charset="0"/>
              </a:rPr>
              <a:t>       </a:t>
            </a:r>
          </a:p>
        </p:txBody>
      </p:sp>
      <p:sp>
        <p:nvSpPr>
          <p:cNvPr id="11" name="Text Placeholder 10"/>
          <p:cNvSpPr>
            <a:spLocks noGrp="1"/>
          </p:cNvSpPr>
          <p:nvPr userDrawn="1">
            <p:ph type="body" sz="quarter" idx="10" hasCustomPrompt="1"/>
          </p:nvPr>
        </p:nvSpPr>
        <p:spPr>
          <a:xfrm>
            <a:off x="609600" y="5728380"/>
            <a:ext cx="6830549" cy="672353"/>
          </a:xfrm>
        </p:spPr>
        <p:txBody>
          <a:bodyPr anchor="b"/>
          <a:lstStyle>
            <a:lvl1pPr algn="l">
              <a:defRPr sz="1200" b="0">
                <a:solidFill>
                  <a:schemeClr val="bg1"/>
                </a:solidFill>
                <a:latin typeface="Arial" pitchFamily="34" charset="0"/>
                <a:cs typeface="Arial" pitchFamily="34" charset="0"/>
              </a:defRPr>
            </a:lvl1pPr>
          </a:lstStyle>
          <a:p>
            <a:pPr lvl="0"/>
            <a:r>
              <a:rPr lang="en-GB" noProof="0" dirty="0"/>
              <a:t>Add legal and copyright disclaimers here.</a:t>
            </a:r>
          </a:p>
        </p:txBody>
      </p:sp>
    </p:spTree>
    <p:extLst>
      <p:ext uri="{BB962C8B-B14F-4D97-AF65-F5344CB8AC3E}">
        <p14:creationId xmlns:p14="http://schemas.microsoft.com/office/powerpoint/2010/main" val="36247335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Agenda">
  <p:cSld name="1_Agenda">
    <p:spTree>
      <p:nvGrpSpPr>
        <p:cNvPr id="1" name="Shape 112"/>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101" name="think-cell Slide" r:id="rId4" imgW="473" imgH="473" progId="TCLayout.ActiveDocument.1">
                  <p:embed/>
                </p:oleObj>
              </mc:Choice>
              <mc:Fallback>
                <p:oleObj name="think-cell Slide" r:id="rId4" imgW="473" imgH="473" progId="TCLayout.ActiveDocument.1">
                  <p:embed/>
                  <p:pic>
                    <p:nvPicPr>
                      <p:cNvPr id="2" name="Object 1"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3" name="Google Shape;113;p17"/>
          <p:cNvSpPr txBox="1">
            <a:spLocks noGrp="1"/>
          </p:cNvSpPr>
          <p:nvPr>
            <p:ph type="title"/>
          </p:nvPr>
        </p:nvSpPr>
        <p:spPr>
          <a:xfrm>
            <a:off x="442913" y="432000"/>
            <a:ext cx="11306175" cy="1387275"/>
          </a:xfrm>
          <a:prstGeom prst="rect">
            <a:avLst/>
          </a:prstGeom>
          <a:noFill/>
          <a:ln>
            <a:noFill/>
          </a:ln>
        </p:spPr>
        <p:txBody>
          <a:bodyPr spcFirstLastPara="1" wrap="square" lIns="0" tIns="0" rIns="0" bIns="0" anchor="t" anchorCtr="0"/>
          <a:lstStyle>
            <a:lvl1pPr marR="0" lvl="0" algn="l" rtl="0" eaLnBrk="1">
              <a:lnSpc>
                <a:spcPct val="85000"/>
              </a:lnSpc>
              <a:spcBef>
                <a:spcPts val="0"/>
              </a:spcBef>
              <a:spcAft>
                <a:spcPts val="0"/>
              </a:spcAft>
              <a:buClr>
                <a:schemeClr val="dk1"/>
              </a:buClr>
              <a:buSzPts val="3200"/>
              <a:buFont typeface="Georgia"/>
              <a:buNone/>
              <a:defRPr sz="32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lang="en-GB" dirty="0"/>
          </a:p>
        </p:txBody>
      </p:sp>
      <p:sp>
        <p:nvSpPr>
          <p:cNvPr id="114" name="Google Shape;114;p17"/>
          <p:cNvSpPr txBox="1">
            <a:spLocks noGrp="1"/>
          </p:cNvSpPr>
          <p:nvPr>
            <p:ph type="sldNum" idx="12"/>
          </p:nvPr>
        </p:nvSpPr>
        <p:spPr>
          <a:xfrm>
            <a:off x="8218489" y="6492240"/>
            <a:ext cx="3530600" cy="13716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750">
                <a:solidFill>
                  <a:schemeClr val="dk1"/>
                </a:solidFill>
                <a:latin typeface="Arial"/>
                <a:ea typeface="Arial"/>
                <a:cs typeface="Arial"/>
                <a:sym typeface="Arial"/>
              </a:defRPr>
            </a:lvl1pPr>
            <a:lvl2pPr marL="0" marR="0" lvl="1" indent="0" algn="r" rtl="0">
              <a:spcBef>
                <a:spcPts val="0"/>
              </a:spcBef>
              <a:buNone/>
              <a:defRPr sz="750">
                <a:solidFill>
                  <a:schemeClr val="dk1"/>
                </a:solidFill>
                <a:latin typeface="Arial"/>
                <a:ea typeface="Arial"/>
                <a:cs typeface="Arial"/>
                <a:sym typeface="Arial"/>
              </a:defRPr>
            </a:lvl2pPr>
            <a:lvl3pPr marL="0" marR="0" lvl="2" indent="0" algn="r" rtl="0">
              <a:spcBef>
                <a:spcPts val="0"/>
              </a:spcBef>
              <a:buNone/>
              <a:defRPr sz="750">
                <a:solidFill>
                  <a:schemeClr val="dk1"/>
                </a:solidFill>
                <a:latin typeface="Arial"/>
                <a:ea typeface="Arial"/>
                <a:cs typeface="Arial"/>
                <a:sym typeface="Arial"/>
              </a:defRPr>
            </a:lvl3pPr>
            <a:lvl4pPr marL="0" marR="0" lvl="3" indent="0" algn="r" rtl="0">
              <a:spcBef>
                <a:spcPts val="0"/>
              </a:spcBef>
              <a:buNone/>
              <a:defRPr sz="750">
                <a:solidFill>
                  <a:schemeClr val="dk1"/>
                </a:solidFill>
                <a:latin typeface="Arial"/>
                <a:ea typeface="Arial"/>
                <a:cs typeface="Arial"/>
                <a:sym typeface="Arial"/>
              </a:defRPr>
            </a:lvl4pPr>
            <a:lvl5pPr marL="0" marR="0" lvl="4" indent="0" algn="r" rtl="0">
              <a:spcBef>
                <a:spcPts val="0"/>
              </a:spcBef>
              <a:buNone/>
              <a:defRPr sz="750">
                <a:solidFill>
                  <a:schemeClr val="dk1"/>
                </a:solidFill>
                <a:latin typeface="Arial"/>
                <a:ea typeface="Arial"/>
                <a:cs typeface="Arial"/>
                <a:sym typeface="Arial"/>
              </a:defRPr>
            </a:lvl5pPr>
            <a:lvl6pPr marL="0" marR="0" lvl="5" indent="0" algn="r" rtl="0">
              <a:spcBef>
                <a:spcPts val="0"/>
              </a:spcBef>
              <a:buNone/>
              <a:defRPr sz="750">
                <a:solidFill>
                  <a:schemeClr val="dk1"/>
                </a:solidFill>
                <a:latin typeface="Arial"/>
                <a:ea typeface="Arial"/>
                <a:cs typeface="Arial"/>
                <a:sym typeface="Arial"/>
              </a:defRPr>
            </a:lvl6pPr>
            <a:lvl7pPr marL="0" marR="0" lvl="6" indent="0" algn="r" rtl="0">
              <a:spcBef>
                <a:spcPts val="0"/>
              </a:spcBef>
              <a:buNone/>
              <a:defRPr sz="750">
                <a:solidFill>
                  <a:schemeClr val="dk1"/>
                </a:solidFill>
                <a:latin typeface="Arial"/>
                <a:ea typeface="Arial"/>
                <a:cs typeface="Arial"/>
                <a:sym typeface="Arial"/>
              </a:defRPr>
            </a:lvl7pPr>
            <a:lvl8pPr marL="0" marR="0" lvl="7" indent="0" algn="r" rtl="0">
              <a:spcBef>
                <a:spcPts val="0"/>
              </a:spcBef>
              <a:buNone/>
              <a:defRPr sz="750">
                <a:solidFill>
                  <a:schemeClr val="dk1"/>
                </a:solidFill>
                <a:latin typeface="Arial"/>
                <a:ea typeface="Arial"/>
                <a:cs typeface="Arial"/>
                <a:sym typeface="Arial"/>
              </a:defRPr>
            </a:lvl8pPr>
            <a:lvl9pPr marL="0" marR="0" lvl="8" indent="0" algn="r" rtl="0">
              <a:spcBef>
                <a:spcPts val="0"/>
              </a:spcBef>
              <a:buNone/>
              <a:defRPr sz="750">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smtClean="0"/>
              <a:t>‹#›</a:t>
            </a:fld>
            <a:endParaRPr lang="en-GB" dirty="0"/>
          </a:p>
        </p:txBody>
      </p:sp>
    </p:spTree>
    <p:extLst>
      <p:ext uri="{BB962C8B-B14F-4D97-AF65-F5344CB8AC3E}">
        <p14:creationId xmlns:p14="http://schemas.microsoft.com/office/powerpoint/2010/main" val="30722313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6197145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125" name="think-cell Slide" r:id="rId4" imgW="395" imgH="394" progId="TCLayout.ActiveDocument.1">
                  <p:embed/>
                </p:oleObj>
              </mc:Choice>
              <mc:Fallback>
                <p:oleObj name="think-cell Slide" r:id="rId4" imgW="395" imgH="39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9" name="Presentation Footer">
            <a:extLst>
              <a:ext uri="{FF2B5EF4-FFF2-40B4-BE49-F238E27FC236}">
                <a16:creationId xmlns:a16="http://schemas.microsoft.com/office/drawing/2014/main" id="{F2288642-D6A8-4716-B5EF-36D68817E020}"/>
              </a:ext>
            </a:extLst>
          </p:cNvPr>
          <p:cNvSpPr>
            <a:spLocks noGrp="1"/>
          </p:cNvSpPr>
          <p:nvPr>
            <p:ph type="ftr" sz="quarter" idx="13"/>
          </p:nvPr>
        </p:nvSpPr>
        <p:spPr>
          <a:xfrm>
            <a:off x="442912" y="6355080"/>
            <a:ext cx="5473701" cy="137160"/>
          </a:xfrm>
        </p:spPr>
        <p:txBody>
          <a:bodyPr/>
          <a:lstStyle>
            <a:lvl1pPr>
              <a:defRPr sz="700"/>
            </a:lvl1pPr>
          </a:lstStyle>
          <a:p>
            <a:endParaRPr lang="en-GB" dirty="0"/>
          </a:p>
        </p:txBody>
      </p:sp>
      <p:sp>
        <p:nvSpPr>
          <p:cNvPr id="10" name="Date">
            <a:extLst>
              <a:ext uri="{FF2B5EF4-FFF2-40B4-BE49-F238E27FC236}">
                <a16:creationId xmlns:a16="http://schemas.microsoft.com/office/drawing/2014/main" id="{76E9A6AC-3A56-4D69-B8B6-5E24CE0B75A8}"/>
              </a:ext>
            </a:extLst>
          </p:cNvPr>
          <p:cNvSpPr>
            <a:spLocks noGrp="1"/>
          </p:cNvSpPr>
          <p:nvPr>
            <p:ph type="dt" sz="half" idx="12"/>
          </p:nvPr>
        </p:nvSpPr>
        <p:spPr>
          <a:xfrm>
            <a:off x="9984296" y="6355080"/>
            <a:ext cx="1764792" cy="137160"/>
          </a:xfrm>
        </p:spPr>
        <p:txBody>
          <a:bodyPr/>
          <a:lstStyle/>
          <a:p>
            <a:endParaRPr lang="en-GB" dirty="0"/>
          </a:p>
        </p:txBody>
      </p:sp>
      <p:sp>
        <p:nvSpPr>
          <p:cNvPr id="11" name="Slide Number">
            <a:extLst>
              <a:ext uri="{FF2B5EF4-FFF2-40B4-BE49-F238E27FC236}">
                <a16:creationId xmlns:a16="http://schemas.microsoft.com/office/drawing/2014/main" id="{AAC6746E-625A-44F1-923D-85D1DDF84168}"/>
              </a:ext>
            </a:extLst>
          </p:cNvPr>
          <p:cNvSpPr>
            <a:spLocks noGrp="1"/>
          </p:cNvSpPr>
          <p:nvPr>
            <p:ph type="sldNum" sz="quarter" idx="11"/>
          </p:nvPr>
        </p:nvSpPr>
        <p:spPr>
          <a:xfrm>
            <a:off x="9984296" y="6492240"/>
            <a:ext cx="1764792" cy="137160"/>
          </a:xfrm>
        </p:spPr>
        <p:txBody>
          <a:bodyPr/>
          <a:lstStyle/>
          <a:p>
            <a:fld id="{7870704B-CE94-48CC-AF30-84932A1262A7}" type="slidenum">
              <a:rPr lang="en-GB" smtClean="0"/>
              <a:pPr/>
              <a:t>‹#›</a:t>
            </a:fld>
            <a:endParaRPr lang="en-GB" dirty="0"/>
          </a:p>
        </p:txBody>
      </p:sp>
      <p:sp>
        <p:nvSpPr>
          <p:cNvPr id="8" name="Title 1"/>
          <p:cNvSpPr>
            <a:spLocks noGrp="1"/>
          </p:cNvSpPr>
          <p:nvPr>
            <p:ph type="title" hasCustomPrompt="1"/>
          </p:nvPr>
        </p:nvSpPr>
        <p:spPr>
          <a:xfrm>
            <a:off x="442914" y="431999"/>
            <a:ext cx="11306175" cy="844550"/>
          </a:xfrm>
        </p:spPr>
        <p:txBody>
          <a:bodyPr>
            <a:normAutofit/>
          </a:bodyPr>
          <a:lstStyle>
            <a:lvl1pPr>
              <a:defRPr sz="2400"/>
            </a:lvl1pPr>
          </a:lstStyle>
          <a:p>
            <a:r>
              <a:rPr lang="en-GB" dirty="0"/>
              <a:t>[Slide title]</a:t>
            </a:r>
          </a:p>
        </p:txBody>
      </p:sp>
    </p:spTree>
    <p:extLst>
      <p:ext uri="{BB962C8B-B14F-4D97-AF65-F5344CB8AC3E}">
        <p14:creationId xmlns:p14="http://schemas.microsoft.com/office/powerpoint/2010/main" val="928672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Agenda">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2" y="2103120"/>
            <a:ext cx="11306175" cy="4073842"/>
          </a:xfrm>
        </p:spPr>
        <p:txBody>
          <a:bodyPr/>
          <a:lstStyle>
            <a:lvl1pPr marL="730250" indent="-730250">
              <a:lnSpc>
                <a:spcPct val="90000"/>
              </a:lnSpc>
              <a:spcBef>
                <a:spcPts val="0"/>
              </a:spcBef>
              <a:spcAft>
                <a:spcPts val="600"/>
              </a:spcAft>
              <a:buClr>
                <a:schemeClr val="accent1"/>
              </a:buClr>
              <a:buFont typeface="+mj-lt"/>
              <a:buAutoNum type="arabicPeriod"/>
              <a:tabLst>
                <a:tab pos="10623550" algn="r"/>
              </a:tabLst>
              <a:defRPr sz="2800" b="0">
                <a:solidFill>
                  <a:schemeClr val="tx1"/>
                </a:solidFill>
              </a:defRPr>
            </a:lvl1pPr>
            <a:lvl2pPr marL="730250" indent="0">
              <a:buClr>
                <a:schemeClr val="accent4"/>
              </a:buClr>
              <a:buFont typeface="+mj-lt"/>
              <a:buNone/>
              <a:tabLst>
                <a:tab pos="10623550" algn="r"/>
              </a:tabLst>
              <a:defRPr sz="1600"/>
            </a:lvl2pPr>
            <a:lvl3pPr marL="914400" indent="-182563">
              <a:lnSpc>
                <a:spcPct val="100000"/>
              </a:lnSpc>
              <a:tabLst>
                <a:tab pos="10623550" algn="r"/>
              </a:tabLst>
              <a:defRPr/>
            </a:lvl3pPr>
            <a:lvl4pPr marL="1096963" indent="-182563">
              <a:lnSpc>
                <a:spcPct val="100000"/>
              </a:lnSpc>
              <a:tabLst>
                <a:tab pos="10623550" algn="r"/>
              </a:tabLst>
              <a:defRPr/>
            </a:lvl4pPr>
            <a:lvl5pPr marL="1279525" indent="-182563">
              <a:lnSpc>
                <a:spcPct val="100000"/>
              </a:lnSpc>
              <a:tabLst>
                <a:tab pos="10623550" algn="r"/>
              </a:tabLst>
              <a:defRPr/>
            </a:lvl5pPr>
            <a:lvl6pPr marL="1462088" indent="-182563">
              <a:lnSpc>
                <a:spcPct val="100000"/>
              </a:lnSpc>
              <a:tabLst>
                <a:tab pos="10623550" algn="r"/>
              </a:tabLst>
              <a:defRPr/>
            </a:lvl6pPr>
            <a:lvl7pPr marL="1644650" indent="-182563">
              <a:lnSpc>
                <a:spcPct val="100000"/>
              </a:lnSpc>
              <a:tabLst>
                <a:tab pos="10623550" algn="r"/>
              </a:tabLst>
              <a:defRPr/>
            </a:lvl7pPr>
            <a:lvl8pPr marL="1828800" indent="-182563">
              <a:lnSpc>
                <a:spcPct val="100000"/>
              </a:lnSpc>
              <a:tabLst>
                <a:tab pos="10623550" algn="r"/>
              </a:tabLst>
              <a:defRPr/>
            </a:lvl8pPr>
            <a:lvl9pPr marL="2011363" indent="-182563">
              <a:lnSpc>
                <a:spcPct val="100000"/>
              </a:lnSpc>
              <a:tabLst>
                <a:tab pos="10623550" algn="r"/>
              </a:tabLst>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2" name="Title 1"/>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7092926E-C7A2-1946-B74B-5EC49D3EAE3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4" name="Date Placeholder 3">
            <a:extLst>
              <a:ext uri="{FF2B5EF4-FFF2-40B4-BE49-F238E27FC236}">
                <a16:creationId xmlns:a16="http://schemas.microsoft.com/office/drawing/2014/main" id="{2A29A14A-827E-1247-9162-E763C985ACD0}"/>
              </a:ext>
            </a:extLst>
          </p:cNvPr>
          <p:cNvSpPr>
            <a:spLocks noGrp="1"/>
          </p:cNvSpPr>
          <p:nvPr>
            <p:ph type="dt" sz="half" idx="12"/>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B0AE826D-197B-B84E-8B9B-E0610700761D}"/>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40300434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49" name="think-cell Slide" r:id="rId4" imgW="395" imgH="394" progId="TCLayout.ActiveDocument.1">
                  <p:embed/>
                </p:oleObj>
              </mc:Choice>
              <mc:Fallback>
                <p:oleObj name="think-cell Slide" r:id="rId4" imgW="395" imgH="39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4578419" y="432001"/>
            <a:ext cx="7170670" cy="844550"/>
          </a:xfrm>
        </p:spPr>
        <p:txBody>
          <a:bodyPr>
            <a:normAutofit/>
          </a:bodyPr>
          <a:lstStyle>
            <a:lvl1pPr>
              <a:defRPr sz="2200"/>
            </a:lvl1pPr>
          </a:lstStyle>
          <a:p>
            <a:r>
              <a:rPr lang="en-GB" dirty="0"/>
              <a:t>[Slide title]</a:t>
            </a:r>
          </a:p>
        </p:txBody>
      </p:sp>
      <p:sp>
        <p:nvSpPr>
          <p:cNvPr id="9" name="Presentation Footer">
            <a:extLst>
              <a:ext uri="{FF2B5EF4-FFF2-40B4-BE49-F238E27FC236}">
                <a16:creationId xmlns:a16="http://schemas.microsoft.com/office/drawing/2014/main" id="{F2288642-D6A8-4716-B5EF-36D68817E020}"/>
              </a:ext>
            </a:extLst>
          </p:cNvPr>
          <p:cNvSpPr>
            <a:spLocks noGrp="1"/>
          </p:cNvSpPr>
          <p:nvPr>
            <p:ph type="ftr" sz="quarter" idx="13"/>
          </p:nvPr>
        </p:nvSpPr>
        <p:spPr>
          <a:xfrm>
            <a:off x="442912" y="6355080"/>
            <a:ext cx="5473701" cy="137160"/>
          </a:xfrm>
        </p:spPr>
        <p:txBody>
          <a:bodyPr/>
          <a:lstStyle>
            <a:lvl1pPr>
              <a:defRPr sz="750"/>
            </a:lvl1pPr>
          </a:lstStyle>
          <a:p>
            <a:endParaRPr lang="en-GB" dirty="0"/>
          </a:p>
        </p:txBody>
      </p:sp>
      <p:sp>
        <p:nvSpPr>
          <p:cNvPr id="11" name="Slide Number">
            <a:extLst>
              <a:ext uri="{FF2B5EF4-FFF2-40B4-BE49-F238E27FC236}">
                <a16:creationId xmlns:a16="http://schemas.microsoft.com/office/drawing/2014/main" id="{AAC6746E-625A-44F1-923D-85D1DDF84168}"/>
              </a:ext>
            </a:extLst>
          </p:cNvPr>
          <p:cNvSpPr>
            <a:spLocks noGrp="1"/>
          </p:cNvSpPr>
          <p:nvPr>
            <p:ph type="sldNum" sz="quarter" idx="11"/>
          </p:nvPr>
        </p:nvSpPr>
        <p:spPr>
          <a:xfrm>
            <a:off x="9984296" y="6492240"/>
            <a:ext cx="1764792" cy="137160"/>
          </a:xfrm>
        </p:spPr>
        <p:txBody>
          <a:bodyPr/>
          <a:lstStyle>
            <a:lvl1pPr>
              <a:defRPr>
                <a:solidFill>
                  <a:schemeClr val="bg1"/>
                </a:solidFill>
              </a:defRPr>
            </a:lvl1pPr>
          </a:lstStyle>
          <a:p>
            <a:fld id="{7870704B-CE94-48CC-AF30-84932A1262A7}" type="slidenum">
              <a:rPr lang="en-GB" smtClean="0"/>
              <a:pPr/>
              <a:t>‹#›</a:t>
            </a:fld>
            <a:endParaRPr lang="en-GB" dirty="0"/>
          </a:p>
        </p:txBody>
      </p:sp>
      <p:sp>
        <p:nvSpPr>
          <p:cNvPr id="15" name="Rectangle 14"/>
          <p:cNvSpPr/>
          <p:nvPr userDrawn="1"/>
        </p:nvSpPr>
        <p:spPr>
          <a:xfrm>
            <a:off x="0" y="-1"/>
            <a:ext cx="3973512" cy="6858000"/>
          </a:xfrm>
          <a:prstGeom prst="rect">
            <a:avLst/>
          </a:prstGeom>
          <a:solidFill>
            <a:schemeClr val="tx1">
              <a:lumMod val="65000"/>
              <a:lumOff val="35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Tree>
    <p:extLst>
      <p:ext uri="{BB962C8B-B14F-4D97-AF65-F5344CB8AC3E}">
        <p14:creationId xmlns:p14="http://schemas.microsoft.com/office/powerpoint/2010/main" val="858643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One Column Conten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442913" y="432000"/>
            <a:ext cx="11306175" cy="1387275"/>
          </a:xfrm>
        </p:spPr>
        <p:txBody>
          <a:bodyPr/>
          <a:lstStyle>
            <a:lvl1pPr>
              <a:defRPr/>
            </a:lvl1pPr>
          </a:lstStyle>
          <a:p>
            <a:r>
              <a:rPr lang="en-GB" dirty="0"/>
              <a:t>[Slide title]</a:t>
            </a:r>
          </a:p>
        </p:txBody>
      </p:sp>
      <p:sp>
        <p:nvSpPr>
          <p:cNvPr id="3" name="Content Placeholder 2"/>
          <p:cNvSpPr>
            <a:spLocks noGrp="1"/>
          </p:cNvSpPr>
          <p:nvPr>
            <p:ph idx="1" hasCustomPrompt="1"/>
          </p:nvPr>
        </p:nvSpPr>
        <p:spPr>
          <a:xfrm>
            <a:off x="442914" y="2103438"/>
            <a:ext cx="3529012" cy="4068762"/>
          </a:xfrm>
          <a:prstGeom prst="rect">
            <a:avLst/>
          </a:prstGeo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0" name="Presentation Footer">
            <a:extLst>
              <a:ext uri="{FF2B5EF4-FFF2-40B4-BE49-F238E27FC236}">
                <a16:creationId xmlns:a16="http://schemas.microsoft.com/office/drawing/2014/main" id="{7B52BB9D-0714-41EB-A065-3C9301AC9AF2}"/>
              </a:ext>
            </a:extLst>
          </p:cNvPr>
          <p:cNvSpPr>
            <a:spLocks noGrp="1"/>
          </p:cNvSpPr>
          <p:nvPr>
            <p:ph type="ftr" sz="quarter" idx="13"/>
          </p:nvPr>
        </p:nvSpPr>
        <p:spPr>
          <a:xfrm>
            <a:off x="442912" y="6355080"/>
            <a:ext cx="5473701" cy="137160"/>
          </a:xfrm>
        </p:spPr>
        <p:txBody>
          <a:bodyPr/>
          <a:lstStyle/>
          <a:p>
            <a:pPr algn="l"/>
            <a:endParaRPr lang="en-GB" dirty="0"/>
          </a:p>
        </p:txBody>
      </p:sp>
      <p:sp>
        <p:nvSpPr>
          <p:cNvPr id="11" name="Date">
            <a:extLst>
              <a:ext uri="{FF2B5EF4-FFF2-40B4-BE49-F238E27FC236}">
                <a16:creationId xmlns:a16="http://schemas.microsoft.com/office/drawing/2014/main" id="{4CDD38BF-B105-49DA-8707-FF2BB7A24DF7}"/>
              </a:ext>
            </a:extLst>
          </p:cNvPr>
          <p:cNvSpPr>
            <a:spLocks noGrp="1"/>
          </p:cNvSpPr>
          <p:nvPr>
            <p:ph type="dt" sz="half" idx="12"/>
          </p:nvPr>
        </p:nvSpPr>
        <p:spPr>
          <a:xfrm>
            <a:off x="9984296" y="6355080"/>
            <a:ext cx="1764792" cy="137160"/>
          </a:xfrm>
        </p:spPr>
        <p:txBody>
          <a:bodyPr/>
          <a:lstStyle/>
          <a:p>
            <a:endParaRPr lang="en-GB" dirty="0"/>
          </a:p>
        </p:txBody>
      </p:sp>
      <p:sp>
        <p:nvSpPr>
          <p:cNvPr id="12" name="Slide Number">
            <a:extLst>
              <a:ext uri="{FF2B5EF4-FFF2-40B4-BE49-F238E27FC236}">
                <a16:creationId xmlns:a16="http://schemas.microsoft.com/office/drawing/2014/main" id="{D6F070B6-A4B1-450C-9787-CEE408FDB21E}"/>
              </a:ext>
            </a:extLst>
          </p:cNvPr>
          <p:cNvSpPr>
            <a:spLocks noGrp="1"/>
          </p:cNvSpPr>
          <p:nvPr>
            <p:ph type="sldNum" sz="quarter" idx="11"/>
          </p:nvPr>
        </p:nvSpPr>
        <p:spPr>
          <a:xfrm>
            <a:off x="9984296" y="6492240"/>
            <a:ext cx="1764792" cy="137160"/>
          </a:xfrm>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924024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1_Section Header Orange">
    <p:bg>
      <p:bgPr>
        <a:solidFill>
          <a:srgbClr val="D04A02"/>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173" name="think-cell Slide" r:id="rId4" imgW="395" imgH="394" progId="TCLayout.ActiveDocument.1">
                  <p:embed/>
                </p:oleObj>
              </mc:Choice>
              <mc:Fallback>
                <p:oleObj name="think-cell Slide" r:id="rId4" imgW="395" imgH="394" progId="TCLayout.ActiveDocument.1">
                  <p:embed/>
                  <p:pic>
                    <p:nvPicPr>
                      <p:cNvPr id="3" name="Objec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4951413" y="2103438"/>
            <a:ext cx="4936658" cy="2564265"/>
          </a:xfrm>
        </p:spPr>
        <p:txBody>
          <a:bodyPr anchor="t" anchorCtr="0">
            <a:noAutofit/>
          </a:bodyPr>
          <a:lstStyle>
            <a:lvl1pPr>
              <a:lnSpc>
                <a:spcPct val="85000"/>
              </a:lnSpc>
              <a:defRPr sz="4000" b="0">
                <a:solidFill>
                  <a:schemeClr val="bg1"/>
                </a:solidFill>
                <a:latin typeface="+mn-lt"/>
              </a:defRPr>
            </a:lvl1pPr>
          </a:lstStyle>
          <a:p>
            <a:r>
              <a:rPr lang="en-GB" dirty="0"/>
              <a:t>[Section header title]</a:t>
            </a:r>
          </a:p>
        </p:txBody>
      </p:sp>
      <p:sp>
        <p:nvSpPr>
          <p:cNvPr id="4" name="Subtitle 2">
            <a:extLst>
              <a:ext uri="{FF2B5EF4-FFF2-40B4-BE49-F238E27FC236}">
                <a16:creationId xmlns:a16="http://schemas.microsoft.com/office/drawing/2014/main" id="{A1971A9E-1347-2E4A-8F01-32BA5D5488B1}"/>
              </a:ext>
            </a:extLst>
          </p:cNvPr>
          <p:cNvSpPr>
            <a:spLocks noGrp="1"/>
          </p:cNvSpPr>
          <p:nvPr>
            <p:ph type="subTitle" idx="1" hasCustomPrompt="1"/>
          </p:nvPr>
        </p:nvSpPr>
        <p:spPr>
          <a:xfrm>
            <a:off x="442912" y="0"/>
            <a:ext cx="4344987" cy="6858000"/>
          </a:xfrm>
          <a:prstGeom prst="rect">
            <a:avLst/>
          </a:prstGeom>
          <a:noFill/>
        </p:spPr>
        <p:txBody>
          <a:bodyPr anchor="ctr" anchorCtr="0"/>
          <a:lstStyle>
            <a:lvl1pPr marL="0" indent="0" algn="l">
              <a:lnSpc>
                <a:spcPct val="95000"/>
              </a:lnSpc>
              <a:spcBef>
                <a:spcPts val="0"/>
              </a:spcBef>
              <a:spcAft>
                <a:spcPts val="0"/>
              </a:spcAft>
              <a:buNone/>
              <a:defRPr sz="65000" b="0">
                <a:solidFill>
                  <a:schemeClr val="bg1"/>
                </a:solidFill>
              </a:defRPr>
            </a:lvl1pPr>
            <a:lvl2pPr marL="0" indent="0" algn="l">
              <a:lnSpc>
                <a:spcPct val="95000"/>
              </a:lnSpc>
              <a:spcBef>
                <a:spcPts val="0"/>
              </a:spcBef>
              <a:spcAft>
                <a:spcPts val="0"/>
              </a:spcAft>
              <a:buNone/>
              <a:defRPr sz="65000">
                <a:solidFill>
                  <a:schemeClr val="bg1"/>
                </a:solidFill>
              </a:defRPr>
            </a:lvl2pPr>
            <a:lvl3pPr marL="0" indent="0" algn="l">
              <a:lnSpc>
                <a:spcPct val="95000"/>
              </a:lnSpc>
              <a:spcBef>
                <a:spcPts val="0"/>
              </a:spcBef>
              <a:spcAft>
                <a:spcPts val="0"/>
              </a:spcAft>
              <a:buNone/>
              <a:defRPr sz="65000">
                <a:solidFill>
                  <a:schemeClr val="bg1"/>
                </a:solidFill>
              </a:defRPr>
            </a:lvl3pPr>
            <a:lvl4pPr marL="0" indent="0" algn="l">
              <a:lnSpc>
                <a:spcPct val="95000"/>
              </a:lnSpc>
              <a:spcBef>
                <a:spcPts val="0"/>
              </a:spcBef>
              <a:spcAft>
                <a:spcPts val="0"/>
              </a:spcAft>
              <a:buNone/>
              <a:defRPr sz="65000">
                <a:solidFill>
                  <a:schemeClr val="bg1"/>
                </a:solidFill>
              </a:defRPr>
            </a:lvl4pPr>
            <a:lvl5pPr marL="0" indent="0" algn="l">
              <a:lnSpc>
                <a:spcPct val="95000"/>
              </a:lnSpc>
              <a:spcBef>
                <a:spcPts val="0"/>
              </a:spcBef>
              <a:spcAft>
                <a:spcPts val="0"/>
              </a:spcAft>
              <a:buNone/>
              <a:defRPr sz="65000">
                <a:solidFill>
                  <a:schemeClr val="bg1"/>
                </a:solidFill>
              </a:defRPr>
            </a:lvl5pPr>
            <a:lvl6pPr marL="0" indent="0" algn="l">
              <a:lnSpc>
                <a:spcPct val="95000"/>
              </a:lnSpc>
              <a:spcBef>
                <a:spcPts val="0"/>
              </a:spcBef>
              <a:spcAft>
                <a:spcPts val="0"/>
              </a:spcAft>
              <a:buNone/>
              <a:defRPr sz="65000">
                <a:solidFill>
                  <a:schemeClr val="bg1"/>
                </a:solidFill>
              </a:defRPr>
            </a:lvl6pPr>
            <a:lvl7pPr marL="0" indent="0" algn="l">
              <a:lnSpc>
                <a:spcPct val="95000"/>
              </a:lnSpc>
              <a:spcBef>
                <a:spcPts val="0"/>
              </a:spcBef>
              <a:spcAft>
                <a:spcPts val="0"/>
              </a:spcAft>
              <a:buNone/>
              <a:defRPr sz="65000">
                <a:solidFill>
                  <a:schemeClr val="bg1"/>
                </a:solidFill>
              </a:defRPr>
            </a:lvl7pPr>
            <a:lvl8pPr marL="0" indent="0" algn="l">
              <a:lnSpc>
                <a:spcPct val="95000"/>
              </a:lnSpc>
              <a:spcBef>
                <a:spcPts val="0"/>
              </a:spcBef>
              <a:spcAft>
                <a:spcPts val="0"/>
              </a:spcAft>
              <a:buNone/>
              <a:defRPr sz="65000">
                <a:solidFill>
                  <a:schemeClr val="bg1"/>
                </a:solidFill>
              </a:defRPr>
            </a:lvl8pPr>
            <a:lvl9pPr marL="0" indent="0" algn="l">
              <a:lnSpc>
                <a:spcPct val="95000"/>
              </a:lnSpc>
              <a:spcBef>
                <a:spcPts val="0"/>
              </a:spcBef>
              <a:spcAft>
                <a:spcPts val="0"/>
              </a:spcAft>
              <a:buNone/>
              <a:defRPr sz="65000">
                <a:solidFill>
                  <a:schemeClr val="bg1"/>
                </a:solidFill>
              </a:defRPr>
            </a:lvl9pPr>
          </a:lstStyle>
          <a:p>
            <a:r>
              <a:rPr lang="en-GB" dirty="0"/>
              <a:t>1</a:t>
            </a:r>
          </a:p>
        </p:txBody>
      </p:sp>
    </p:spTree>
    <p:extLst>
      <p:ext uri="{BB962C8B-B14F-4D97-AF65-F5344CB8AC3E}">
        <p14:creationId xmlns:p14="http://schemas.microsoft.com/office/powerpoint/2010/main" val="419339532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Full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2913" y="432000"/>
            <a:ext cx="11306175" cy="864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442913" y="2103120"/>
            <a:ext cx="11306175" cy="407384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6" name="Slide Number Placeholder 5">
            <a:extLst>
              <a:ext uri="{FF2B5EF4-FFF2-40B4-BE49-F238E27FC236}">
                <a16:creationId xmlns:a16="http://schemas.microsoft.com/office/drawing/2014/main" id="{C7AE0E6F-13EB-BD40-A19F-F1CFDDB4658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4" name="Date Placeholder 3">
            <a:extLst>
              <a:ext uri="{FF2B5EF4-FFF2-40B4-BE49-F238E27FC236}">
                <a16:creationId xmlns:a16="http://schemas.microsoft.com/office/drawing/2014/main" id="{77EE818A-A3B1-A74B-A063-799FD726DC71}"/>
              </a:ext>
            </a:extLst>
          </p:cNvPr>
          <p:cNvSpPr>
            <a:spLocks noGrp="1"/>
          </p:cNvSpPr>
          <p:nvPr>
            <p:ph type="dt" sz="half" idx="12"/>
          </p:nvPr>
        </p:nvSpPr>
        <p:spPr/>
        <p:txBody>
          <a:bodyPr/>
          <a:lstStyle/>
          <a:p>
            <a:r>
              <a:rPr lang="en-US"/>
              <a:t>Date</a:t>
            </a:r>
            <a:endParaRPr lang="en-US" dirty="0"/>
          </a:p>
        </p:txBody>
      </p:sp>
      <p:sp>
        <p:nvSpPr>
          <p:cNvPr id="5" name="Footer Placeholder 4">
            <a:extLst>
              <a:ext uri="{FF2B5EF4-FFF2-40B4-BE49-F238E27FC236}">
                <a16:creationId xmlns:a16="http://schemas.microsoft.com/office/drawing/2014/main" id="{3EB0F34F-6B8E-584C-9E9F-165D07878245}"/>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422472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Full Conten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3" y="2103438"/>
            <a:ext cx="11306175"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A78C6408-9684-F649-A01B-20A1E9A52ED4}"/>
              </a:ext>
            </a:extLst>
          </p:cNvPr>
          <p:cNvSpPr>
            <a:spLocks noGrp="1"/>
          </p:cNvSpPr>
          <p:nvPr>
            <p:ph type="sldNum" sz="quarter" idx="15"/>
          </p:nvPr>
        </p:nvSpPr>
        <p:spPr/>
        <p:txBody>
          <a:bodyPr/>
          <a:lstStyle/>
          <a:p>
            <a:fld id="{7870704B-CE94-48CC-AF30-84932A1262A7}" type="slidenum">
              <a:rPr lang="en-GB" smtClean="0"/>
              <a:pPr/>
              <a:t>‹#›</a:t>
            </a:fld>
            <a:endParaRPr lang="en-GB" dirty="0"/>
          </a:p>
        </p:txBody>
      </p:sp>
      <p:sp>
        <p:nvSpPr>
          <p:cNvPr id="6" name="Subtitle 2">
            <a:extLst>
              <a:ext uri="{FF2B5EF4-FFF2-40B4-BE49-F238E27FC236}">
                <a16:creationId xmlns:a16="http://schemas.microsoft.com/office/drawing/2014/main" id="{06D22B17-E9E9-3842-A116-5C0D59C56C8F}"/>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2709AE37-4C0E-9449-8811-AF627111A71F}"/>
              </a:ext>
            </a:extLst>
          </p:cNvPr>
          <p:cNvSpPr>
            <a:spLocks noGrp="1"/>
          </p:cNvSpPr>
          <p:nvPr>
            <p:ph type="dt" sz="half" idx="17"/>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0E5A4581-58A2-5947-96BD-212EB8536951}"/>
              </a:ext>
            </a:extLst>
          </p:cNvPr>
          <p:cNvSpPr>
            <a:spLocks noGrp="1"/>
          </p:cNvSpPr>
          <p:nvPr>
            <p:ph type="ftr" sz="quarter" idx="18"/>
          </p:nvPr>
        </p:nvSpPr>
        <p:spPr/>
        <p:txBody>
          <a:bodyPr/>
          <a:lstStyle/>
          <a:p>
            <a:pPr algn="l"/>
            <a:r>
              <a:rPr lang="en-US" dirty="0"/>
              <a:t>Presentation Title</a:t>
            </a:r>
          </a:p>
        </p:txBody>
      </p:sp>
    </p:spTree>
    <p:extLst>
      <p:ext uri="{BB962C8B-B14F-4D97-AF65-F5344CB8AC3E}">
        <p14:creationId xmlns:p14="http://schemas.microsoft.com/office/powerpoint/2010/main" val="733731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ne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en-GB" dirty="0"/>
          </a:p>
        </p:txBody>
      </p:sp>
      <p:sp>
        <p:nvSpPr>
          <p:cNvPr id="5" name="Title 4"/>
          <p:cNvSpPr>
            <a:spLocks noGrp="1"/>
          </p:cNvSpPr>
          <p:nvPr>
            <p:ph type="title" hasCustomPrompt="1"/>
          </p:nvPr>
        </p:nvSpPr>
        <p:spPr>
          <a:xfrm>
            <a:off x="442913" y="432000"/>
            <a:ext cx="11306175" cy="1387275"/>
          </a:xfrm>
        </p:spPr>
        <p:txBody>
          <a:bodyPr/>
          <a:lstStyle>
            <a:lvl1pPr>
              <a:defRPr/>
            </a:lvl1pPr>
          </a:lstStyle>
          <a:p>
            <a:r>
              <a:rPr lang="en-US" dirty="0"/>
              <a:t>[Slide title]</a:t>
            </a:r>
            <a:endParaRPr lang="en-GB" dirty="0"/>
          </a:p>
        </p:txBody>
      </p:sp>
      <p:sp>
        <p:nvSpPr>
          <p:cNvPr id="6" name="Slide Number Placeholder 5">
            <a:extLst>
              <a:ext uri="{FF2B5EF4-FFF2-40B4-BE49-F238E27FC236}">
                <a16:creationId xmlns:a16="http://schemas.microsoft.com/office/drawing/2014/main" id="{A1127051-9445-A34F-940C-D451EEF39800}"/>
              </a:ext>
            </a:extLst>
          </p:cNvPr>
          <p:cNvSpPr>
            <a:spLocks noGrp="1"/>
          </p:cNvSpPr>
          <p:nvPr>
            <p:ph type="sldNum" sz="quarter" idx="11"/>
          </p:nvPr>
        </p:nvSpPr>
        <p:spPr/>
        <p:txBody>
          <a:bodyPr/>
          <a:lstStyle/>
          <a:p>
            <a:fld id="{7870704B-CE94-48CC-AF30-84932A1262A7}" type="slidenum">
              <a:rPr lang="en-GB" smtClean="0"/>
              <a:pPr/>
              <a:t>‹#›</a:t>
            </a:fld>
            <a:endParaRPr lang="en-GB" dirty="0"/>
          </a:p>
        </p:txBody>
      </p:sp>
      <p:sp>
        <p:nvSpPr>
          <p:cNvPr id="2" name="Date Placeholder 1">
            <a:extLst>
              <a:ext uri="{FF2B5EF4-FFF2-40B4-BE49-F238E27FC236}">
                <a16:creationId xmlns:a16="http://schemas.microsoft.com/office/drawing/2014/main" id="{C5E96824-1DC8-8F4C-9F19-4AA8BD36E946}"/>
              </a:ext>
            </a:extLst>
          </p:cNvPr>
          <p:cNvSpPr>
            <a:spLocks noGrp="1"/>
          </p:cNvSpPr>
          <p:nvPr>
            <p:ph type="dt" sz="half" idx="12"/>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46C406C8-2617-D442-A446-EA4D0CC6D9A3}"/>
              </a:ext>
            </a:extLst>
          </p:cNvPr>
          <p:cNvSpPr>
            <a:spLocks noGrp="1"/>
          </p:cNvSpPr>
          <p:nvPr>
            <p:ph type="ftr" sz="quarter" idx="13"/>
          </p:nvPr>
        </p:nvSpPr>
        <p:spPr/>
        <p:txBody>
          <a:bodyPr/>
          <a:lstStyle/>
          <a:p>
            <a:pPr algn="l"/>
            <a:r>
              <a:rPr lang="en-US"/>
              <a:t>Presentation Title</a:t>
            </a:r>
            <a:endParaRPr lang="en-US" dirty="0"/>
          </a:p>
        </p:txBody>
      </p:sp>
    </p:spTree>
    <p:extLst>
      <p:ext uri="{BB962C8B-B14F-4D97-AF65-F5344CB8AC3E}">
        <p14:creationId xmlns:p14="http://schemas.microsoft.com/office/powerpoint/2010/main" val="414819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Content -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10" name="Title 1"/>
          <p:cNvSpPr>
            <a:spLocks noGrp="1"/>
          </p:cNvSpPr>
          <p:nvPr>
            <p:ph type="title" hasCustomPrompt="1"/>
          </p:nvPr>
        </p:nvSpPr>
        <p:spPr>
          <a:xfrm>
            <a:off x="442913" y="430514"/>
            <a:ext cx="11306175" cy="502920"/>
          </a:xfrm>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C8CAC806-7708-6C42-A901-982FA119C086}"/>
              </a:ext>
            </a:extLst>
          </p:cNvPr>
          <p:cNvSpPr>
            <a:spLocks noGrp="1"/>
          </p:cNvSpPr>
          <p:nvPr>
            <p:ph type="sldNum" sz="quarter" idx="15"/>
          </p:nvPr>
        </p:nvSpPr>
        <p:spPr/>
        <p:txBody>
          <a:bodyPr/>
          <a:lstStyle/>
          <a:p>
            <a:fld id="{7870704B-CE94-48CC-AF30-84932A1262A7}" type="slidenum">
              <a:rPr lang="en-GB" smtClean="0"/>
              <a:pPr/>
              <a:t>‹#›</a:t>
            </a:fld>
            <a:endParaRPr lang="en-GB" dirty="0"/>
          </a:p>
        </p:txBody>
      </p:sp>
      <p:sp>
        <p:nvSpPr>
          <p:cNvPr id="6" name="Subtitle 2">
            <a:extLst>
              <a:ext uri="{FF2B5EF4-FFF2-40B4-BE49-F238E27FC236}">
                <a16:creationId xmlns:a16="http://schemas.microsoft.com/office/drawing/2014/main" id="{1C758DF0-2055-C446-AF59-8BED8AF86DAB}"/>
              </a:ext>
            </a:extLst>
          </p:cNvPr>
          <p:cNvSpPr>
            <a:spLocks noGrp="1"/>
          </p:cNvSpPr>
          <p:nvPr>
            <p:ph type="subTitle" idx="16" hasCustomPrompt="1"/>
          </p:nvPr>
        </p:nvSpPr>
        <p:spPr>
          <a:xfrm>
            <a:off x="442912" y="933433"/>
            <a:ext cx="11306176" cy="885842"/>
          </a:xfrm>
        </p:spPr>
        <p:txBody>
          <a:bodyPr/>
          <a:lstStyle>
            <a:lvl1pPr marL="0" indent="0" algn="l">
              <a:lnSpc>
                <a:spcPct val="85000"/>
              </a:lnSpc>
              <a:spcBef>
                <a:spcPts val="0"/>
              </a:spcBef>
              <a:spcAft>
                <a:spcPts val="0"/>
              </a:spcAft>
              <a:buNone/>
              <a:defRPr sz="2400" b="0">
                <a:solidFill>
                  <a:schemeClr val="tx1"/>
                </a:solidFill>
              </a:defRPr>
            </a:lvl1pPr>
            <a:lvl2pPr marL="0" indent="0" algn="l">
              <a:lnSpc>
                <a:spcPct val="85000"/>
              </a:lnSpc>
              <a:spcBef>
                <a:spcPts val="0"/>
              </a:spcBef>
              <a:spcAft>
                <a:spcPts val="0"/>
              </a:spcAft>
              <a:buNone/>
              <a:defRPr sz="2400"/>
            </a:lvl2pPr>
            <a:lvl3pPr marL="0" indent="0" algn="l">
              <a:lnSpc>
                <a:spcPct val="85000"/>
              </a:lnSpc>
              <a:spcBef>
                <a:spcPts val="0"/>
              </a:spcBef>
              <a:spcAft>
                <a:spcPts val="0"/>
              </a:spcAft>
              <a:buNone/>
              <a:defRPr sz="2400"/>
            </a:lvl3pPr>
            <a:lvl4pPr marL="0" indent="0" algn="l">
              <a:lnSpc>
                <a:spcPct val="85000"/>
              </a:lnSpc>
              <a:spcBef>
                <a:spcPts val="0"/>
              </a:spcBef>
              <a:spcAft>
                <a:spcPts val="0"/>
              </a:spcAft>
              <a:buNone/>
              <a:defRPr sz="2400"/>
            </a:lvl4pPr>
            <a:lvl5pPr marL="0" indent="0" algn="l">
              <a:lnSpc>
                <a:spcPct val="85000"/>
              </a:lnSpc>
              <a:spcBef>
                <a:spcPts val="0"/>
              </a:spcBef>
              <a:spcAft>
                <a:spcPts val="0"/>
              </a:spcAft>
              <a:buNone/>
              <a:defRPr sz="2400"/>
            </a:lvl5pPr>
            <a:lvl6pPr marL="0" indent="0" algn="l">
              <a:lnSpc>
                <a:spcPct val="85000"/>
              </a:lnSpc>
              <a:spcBef>
                <a:spcPts val="0"/>
              </a:spcBef>
              <a:spcAft>
                <a:spcPts val="0"/>
              </a:spcAft>
              <a:buNone/>
              <a:defRPr sz="2400"/>
            </a:lvl6pPr>
            <a:lvl7pPr marL="0" indent="0" algn="l">
              <a:lnSpc>
                <a:spcPct val="85000"/>
              </a:lnSpc>
              <a:spcBef>
                <a:spcPts val="0"/>
              </a:spcBef>
              <a:spcAft>
                <a:spcPts val="0"/>
              </a:spcAft>
              <a:buNone/>
              <a:defRPr sz="2400"/>
            </a:lvl7pPr>
            <a:lvl8pPr marL="0" indent="0" algn="l">
              <a:lnSpc>
                <a:spcPct val="85000"/>
              </a:lnSpc>
              <a:spcBef>
                <a:spcPts val="0"/>
              </a:spcBef>
              <a:spcAft>
                <a:spcPts val="0"/>
              </a:spcAft>
              <a:buNone/>
              <a:defRPr sz="2400"/>
            </a:lvl8pPr>
            <a:lvl9pPr marL="0" indent="0" algn="l">
              <a:lnSpc>
                <a:spcPct val="85000"/>
              </a:lnSpc>
              <a:spcBef>
                <a:spcPts val="0"/>
              </a:spcBef>
              <a:spcAft>
                <a:spcPts val="0"/>
              </a:spcAft>
              <a:buNone/>
              <a:defRPr sz="2400"/>
            </a:lvl9pPr>
          </a:lstStyle>
          <a:p>
            <a:r>
              <a:rPr lang="en-US" dirty="0"/>
              <a:t>[Optional slide subtitle]</a:t>
            </a:r>
          </a:p>
        </p:txBody>
      </p:sp>
      <p:sp>
        <p:nvSpPr>
          <p:cNvPr id="2" name="Date Placeholder 1">
            <a:extLst>
              <a:ext uri="{FF2B5EF4-FFF2-40B4-BE49-F238E27FC236}">
                <a16:creationId xmlns:a16="http://schemas.microsoft.com/office/drawing/2014/main" id="{F75A8AA7-C631-FC48-B78E-A7C28CBFC4D6}"/>
              </a:ext>
            </a:extLst>
          </p:cNvPr>
          <p:cNvSpPr>
            <a:spLocks noGrp="1"/>
          </p:cNvSpPr>
          <p:nvPr>
            <p:ph type="dt" sz="half" idx="17"/>
          </p:nvPr>
        </p:nvSpPr>
        <p:spPr/>
        <p:txBody>
          <a:bodyPr/>
          <a:lstStyle/>
          <a:p>
            <a:r>
              <a:rPr lang="en-US"/>
              <a:t>Date</a:t>
            </a:r>
            <a:endParaRPr lang="en-US" dirty="0"/>
          </a:p>
        </p:txBody>
      </p:sp>
      <p:sp>
        <p:nvSpPr>
          <p:cNvPr id="4" name="Footer Placeholder 3">
            <a:extLst>
              <a:ext uri="{FF2B5EF4-FFF2-40B4-BE49-F238E27FC236}">
                <a16:creationId xmlns:a16="http://schemas.microsoft.com/office/drawing/2014/main" id="{6039EA78-0E25-1E49-9BAA-8BB4D19EDF64}"/>
              </a:ext>
            </a:extLst>
          </p:cNvPr>
          <p:cNvSpPr>
            <a:spLocks noGrp="1"/>
          </p:cNvSpPr>
          <p:nvPr>
            <p:ph type="ftr" sz="quarter" idx="18"/>
          </p:nvPr>
        </p:nvSpPr>
        <p:spPr/>
        <p:txBody>
          <a:bodyPr/>
          <a:lstStyle/>
          <a:p>
            <a:pPr algn="l"/>
            <a:r>
              <a:rPr lang="en-US"/>
              <a:t>Presentation Title</a:t>
            </a:r>
            <a:endParaRPr lang="en-US" dirty="0"/>
          </a:p>
        </p:txBody>
      </p:sp>
    </p:spTree>
    <p:extLst>
      <p:ext uri="{BB962C8B-B14F-4D97-AF65-F5344CB8AC3E}">
        <p14:creationId xmlns:p14="http://schemas.microsoft.com/office/powerpoint/2010/main" val="2748459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Content Dark">
    <p:bg>
      <p:bgPr>
        <a:solidFill>
          <a:srgbClr val="464646"/>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2914" y="2103438"/>
            <a:ext cx="3529012" cy="406876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5" name="Title 4"/>
          <p:cNvSpPr>
            <a:spLocks noGrp="1"/>
          </p:cNvSpPr>
          <p:nvPr>
            <p:ph type="title" hasCustomPrompt="1"/>
          </p:nvPr>
        </p:nvSpPr>
        <p:spPr/>
        <p:txBody>
          <a:bodyPr/>
          <a:lstStyle>
            <a:lvl1pPr>
              <a:defRPr>
                <a:solidFill>
                  <a:schemeClr val="tx1"/>
                </a:solidFill>
              </a:defRPr>
            </a:lvl1pPr>
          </a:lstStyle>
          <a:p>
            <a:r>
              <a:rPr lang="en-US" dirty="0"/>
              <a:t>[Slide title]</a:t>
            </a:r>
            <a:endParaRPr lang="en-GB" dirty="0"/>
          </a:p>
        </p:txBody>
      </p:sp>
      <p:sp>
        <p:nvSpPr>
          <p:cNvPr id="9" name="Date Placeholder 8">
            <a:extLst>
              <a:ext uri="{FF2B5EF4-FFF2-40B4-BE49-F238E27FC236}">
                <a16:creationId xmlns:a16="http://schemas.microsoft.com/office/drawing/2014/main" id="{534FC478-2103-444D-A788-6C385FEADA19}"/>
              </a:ext>
            </a:extLst>
          </p:cNvPr>
          <p:cNvSpPr>
            <a:spLocks noGrp="1"/>
          </p:cNvSpPr>
          <p:nvPr>
            <p:ph type="dt" sz="half" idx="10"/>
          </p:nvPr>
        </p:nvSpPr>
        <p:spPr/>
        <p:txBody>
          <a:bodyPr/>
          <a:lstStyle/>
          <a:p>
            <a:r>
              <a:rPr lang="en-US"/>
              <a:t>Date</a:t>
            </a:r>
            <a:endParaRPr lang="en-US" dirty="0"/>
          </a:p>
        </p:txBody>
      </p:sp>
      <p:sp>
        <p:nvSpPr>
          <p:cNvPr id="10" name="Footer Placeholder 9">
            <a:extLst>
              <a:ext uri="{FF2B5EF4-FFF2-40B4-BE49-F238E27FC236}">
                <a16:creationId xmlns:a16="http://schemas.microsoft.com/office/drawing/2014/main" id="{50208723-B803-0D42-8863-6E0ACA5FA811}"/>
              </a:ext>
            </a:extLst>
          </p:cNvPr>
          <p:cNvSpPr>
            <a:spLocks noGrp="1"/>
          </p:cNvSpPr>
          <p:nvPr>
            <p:ph type="ftr" sz="quarter" idx="11"/>
          </p:nvPr>
        </p:nvSpPr>
        <p:spPr/>
        <p:txBody>
          <a:bodyPr/>
          <a:lstStyle/>
          <a:p>
            <a:pPr algn="l"/>
            <a:r>
              <a:rPr lang="en-US"/>
              <a:t>Presentation Title</a:t>
            </a:r>
            <a:endParaRPr lang="en-US" dirty="0"/>
          </a:p>
        </p:txBody>
      </p:sp>
      <p:sp>
        <p:nvSpPr>
          <p:cNvPr id="11" name="Slide Number Placeholder 10">
            <a:extLst>
              <a:ext uri="{FF2B5EF4-FFF2-40B4-BE49-F238E27FC236}">
                <a16:creationId xmlns:a16="http://schemas.microsoft.com/office/drawing/2014/main" id="{B9D3C748-DE6A-F649-888F-43A3773D1D4D}"/>
              </a:ext>
            </a:extLst>
          </p:cNvPr>
          <p:cNvSpPr>
            <a:spLocks noGrp="1"/>
          </p:cNvSpPr>
          <p:nvPr>
            <p:ph type="sldNum" sz="quarter" idx="12"/>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889485826"/>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userDrawn="1">
            <p:custDataLst>
              <p:tags r:id="rId45"/>
            </p:custDataLst>
            <p:extLst>
              <p:ext uri="{D42A27DB-BD31-4B8C-83A1-F6EECF244321}">
                <p14:modId xmlns:p14="http://schemas.microsoft.com/office/powerpoint/2010/main" val="243595528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9" name="think-cell Slide" r:id="rId46" imgW="473" imgH="473" progId="TCLayout.ActiveDocument.1">
                  <p:embed/>
                </p:oleObj>
              </mc:Choice>
              <mc:Fallback>
                <p:oleObj name="think-cell Slide" r:id="rId46" imgW="473" imgH="473" progId="TCLayout.ActiveDocument.1">
                  <p:embed/>
                  <p:pic>
                    <p:nvPicPr>
                      <p:cNvPr id="9" name="Object 8" hidden="1"/>
                      <p:cNvPicPr/>
                      <p:nvPr/>
                    </p:nvPicPr>
                    <p:blipFill>
                      <a:blip r:embed="rId47"/>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442913" y="432001"/>
            <a:ext cx="11306175" cy="1387274"/>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442913" y="2103438"/>
            <a:ext cx="11306175" cy="4068762"/>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p:cNvSpPr>
            <a:spLocks noGrp="1"/>
          </p:cNvSpPr>
          <p:nvPr>
            <p:ph type="sldNum" sz="quarter" idx="4"/>
          </p:nvPr>
        </p:nvSpPr>
        <p:spPr>
          <a:xfrm>
            <a:off x="9984296" y="6492240"/>
            <a:ext cx="1764792" cy="137160"/>
          </a:xfrm>
          <a:prstGeom prst="rect">
            <a:avLst/>
          </a:prstGeom>
        </p:spPr>
        <p:txBody>
          <a:bodyPr vert="horz" lIns="0" tIns="0" rIns="0" bIns="0" rtlCol="0" anchor="b" anchorCtr="0">
            <a:noAutofit/>
          </a:bodyPr>
          <a:lstStyle>
            <a:lvl1pPr algn="r">
              <a:defRPr sz="750">
                <a:solidFill>
                  <a:schemeClr val="tx1"/>
                </a:solidFill>
              </a:defRPr>
            </a:lvl1pPr>
          </a:lstStyle>
          <a:p>
            <a:fld id="{7870704B-CE94-48CC-AF30-84932A1262A7}" type="slidenum">
              <a:rPr lang="en-GB" smtClean="0"/>
              <a:pPr/>
              <a:t>‹#›</a:t>
            </a:fld>
            <a:endParaRPr lang="en-GB" dirty="0"/>
          </a:p>
        </p:txBody>
      </p:sp>
      <p:sp>
        <p:nvSpPr>
          <p:cNvPr id="8" name="PwCFirm"/>
          <p:cNvSpPr txBox="1"/>
          <p:nvPr/>
        </p:nvSpPr>
        <p:spPr>
          <a:xfrm>
            <a:off x="442913" y="6492240"/>
            <a:ext cx="5473700" cy="137160"/>
          </a:xfrm>
          <a:prstGeom prst="rect">
            <a:avLst/>
          </a:prstGeom>
          <a:noFill/>
        </p:spPr>
        <p:txBody>
          <a:bodyPr wrap="square" lIns="0" tIns="0" rIns="0" bIns="0" rtlCol="0" anchor="b" anchorCtr="0">
            <a:noAutofit/>
          </a:bodyPr>
          <a:lstStyle/>
          <a:p>
            <a:pPr algn="l"/>
            <a:r>
              <a:rPr lang="en-GB" sz="750" b="0" dirty="0">
                <a:solidFill>
                  <a:schemeClr val="tx1"/>
                </a:solidFill>
              </a:rPr>
              <a:t>PwC</a:t>
            </a:r>
          </a:p>
        </p:txBody>
      </p:sp>
      <p:sp>
        <p:nvSpPr>
          <p:cNvPr id="4" name="Date Placeholder 3">
            <a:extLst>
              <a:ext uri="{FF2B5EF4-FFF2-40B4-BE49-F238E27FC236}">
                <a16:creationId xmlns:a16="http://schemas.microsoft.com/office/drawing/2014/main" id="{CAC161DD-0A25-2B4E-956E-04296B5905CA}"/>
              </a:ext>
            </a:extLst>
          </p:cNvPr>
          <p:cNvSpPr>
            <a:spLocks noGrp="1"/>
          </p:cNvSpPr>
          <p:nvPr>
            <p:ph type="dt" sz="half" idx="2"/>
          </p:nvPr>
        </p:nvSpPr>
        <p:spPr>
          <a:xfrm>
            <a:off x="9984296" y="6355080"/>
            <a:ext cx="1764792" cy="137160"/>
          </a:xfrm>
          <a:prstGeom prst="rect">
            <a:avLst/>
          </a:prstGeom>
        </p:spPr>
        <p:txBody>
          <a:bodyPr vert="horz" lIns="0" tIns="0" rIns="0" bIns="0" rtlCol="0" anchor="b" anchorCtr="0"/>
          <a:lstStyle>
            <a:lvl1pPr algn="r">
              <a:defRPr sz="750">
                <a:solidFill>
                  <a:schemeClr val="tx1"/>
                </a:solidFill>
              </a:defRPr>
            </a:lvl1pPr>
          </a:lstStyle>
          <a:p>
            <a:r>
              <a:rPr lang="en-US"/>
              <a:t>Date</a:t>
            </a:r>
            <a:endParaRPr lang="en-US" dirty="0"/>
          </a:p>
        </p:txBody>
      </p:sp>
      <p:sp>
        <p:nvSpPr>
          <p:cNvPr id="5" name="Footer Placeholder 4">
            <a:extLst>
              <a:ext uri="{FF2B5EF4-FFF2-40B4-BE49-F238E27FC236}">
                <a16:creationId xmlns:a16="http://schemas.microsoft.com/office/drawing/2014/main" id="{BE929DBE-EF12-9845-B0FD-DF795B823DF1}"/>
              </a:ext>
            </a:extLst>
          </p:cNvPr>
          <p:cNvSpPr>
            <a:spLocks noGrp="1"/>
          </p:cNvSpPr>
          <p:nvPr>
            <p:ph type="ftr" sz="quarter" idx="3"/>
          </p:nvPr>
        </p:nvSpPr>
        <p:spPr>
          <a:xfrm>
            <a:off x="442912" y="6355080"/>
            <a:ext cx="5473701" cy="137160"/>
          </a:xfrm>
          <a:prstGeom prst="rect">
            <a:avLst/>
          </a:prstGeom>
        </p:spPr>
        <p:txBody>
          <a:bodyPr vert="horz" lIns="0" tIns="0" rIns="0" bIns="0" rtlCol="0" anchor="b" anchorCtr="0"/>
          <a:lstStyle>
            <a:lvl1pPr algn="l">
              <a:defRPr sz="750">
                <a:solidFill>
                  <a:schemeClr val="tx1"/>
                </a:solidFill>
              </a:defRPr>
            </a:lvl1pPr>
          </a:lstStyle>
          <a:p>
            <a:pPr algn="l"/>
            <a:r>
              <a:rPr lang="en-US" dirty="0"/>
              <a:t>Presentation Title</a:t>
            </a:r>
          </a:p>
        </p:txBody>
      </p:sp>
    </p:spTree>
    <p:extLst>
      <p:ext uri="{BB962C8B-B14F-4D97-AF65-F5344CB8AC3E}">
        <p14:creationId xmlns:p14="http://schemas.microsoft.com/office/powerpoint/2010/main" val="3696175741"/>
      </p:ext>
    </p:extLst>
  </p:cSld>
  <p:clrMap bg1="lt1" tx1="dk1" bg2="lt2" tx2="dk2" accent1="accent1" accent2="accent2" accent3="accent3" accent4="accent4" accent5="accent5" accent6="accent6" hlink="hlink" folHlink="folHlink"/>
  <p:sldLayoutIdLst>
    <p:sldLayoutId id="2147484075" r:id="rId1"/>
    <p:sldLayoutId id="2147484086" r:id="rId2"/>
    <p:sldLayoutId id="214748412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 id="2147484095" r:id="rId12"/>
    <p:sldLayoutId id="2147484096" r:id="rId13"/>
    <p:sldLayoutId id="2147484097" r:id="rId14"/>
    <p:sldLayoutId id="2147484098" r:id="rId15"/>
    <p:sldLayoutId id="2147484099" r:id="rId16"/>
    <p:sldLayoutId id="2147484100" r:id="rId17"/>
    <p:sldLayoutId id="2147484101" r:id="rId18"/>
    <p:sldLayoutId id="2147484102" r:id="rId19"/>
    <p:sldLayoutId id="2147484103" r:id="rId20"/>
    <p:sldLayoutId id="2147484104" r:id="rId21"/>
    <p:sldLayoutId id="2147484105" r:id="rId22"/>
    <p:sldLayoutId id="2147484106" r:id="rId23"/>
    <p:sldLayoutId id="2147484107" r:id="rId24"/>
    <p:sldLayoutId id="2147484108" r:id="rId25"/>
    <p:sldLayoutId id="2147484109" r:id="rId26"/>
    <p:sldLayoutId id="2147484110" r:id="rId27"/>
    <p:sldLayoutId id="2147484111" r:id="rId28"/>
    <p:sldLayoutId id="2147484112" r:id="rId29"/>
    <p:sldLayoutId id="2147484113" r:id="rId30"/>
    <p:sldLayoutId id="2147484114" r:id="rId31"/>
    <p:sldLayoutId id="2147484115" r:id="rId32"/>
    <p:sldLayoutId id="2147484116" r:id="rId33"/>
    <p:sldLayoutId id="2147484117" r:id="rId34"/>
    <p:sldLayoutId id="2147484118" r:id="rId35"/>
    <p:sldLayoutId id="2147484119" r:id="rId36"/>
    <p:sldLayoutId id="2147484120" r:id="rId37"/>
    <p:sldLayoutId id="2147484123" r:id="rId38"/>
    <p:sldLayoutId id="2147484073" r:id="rId39"/>
    <p:sldLayoutId id="2147484074" r:id="rId40"/>
    <p:sldLayoutId id="2147484076" r:id="rId41"/>
    <p:sldLayoutId id="2147484078" r:id="rId42"/>
  </p:sldLayoutIdLst>
  <p:hf hdr="0"/>
  <p:txStyles>
    <p:titleStyle>
      <a:lvl1pPr algn="l" defTabSz="914400" rtl="0" eaLnBrk="1" latinLnBrk="0" hangingPunct="1">
        <a:lnSpc>
          <a:spcPct val="85000"/>
        </a:lnSpc>
        <a:spcBef>
          <a:spcPct val="0"/>
        </a:spcBef>
        <a:buNone/>
        <a:defRPr sz="240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200"/>
        </a:spcAft>
        <a:buFont typeface="Arial" panose="020B0604020202020204" pitchFamily="34" charset="0"/>
        <a:buNone/>
        <a:defRPr sz="18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1600" kern="1200">
          <a:solidFill>
            <a:schemeClr val="tx1"/>
          </a:solidFill>
          <a:latin typeface="+mn-lt"/>
          <a:ea typeface="+mn-ea"/>
          <a:cs typeface="+mn-cs"/>
        </a:defRPr>
      </a:lvl2pPr>
      <a:lvl3pPr marL="180975"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3pPr>
      <a:lvl4pPr marL="361950"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4pPr>
      <a:lvl5pPr marL="548640" indent="-180975"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73152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6pPr>
      <a:lvl7pPr marL="91440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7pPr>
      <a:lvl8pPr marL="109728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8pPr>
      <a:lvl9pPr marL="1280160" indent="-18288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600" kern="1200">
          <a:solidFill>
            <a:schemeClr val="tx1"/>
          </a:solidFill>
          <a:latin typeface="+mn-lt"/>
          <a:ea typeface="+mn-ea"/>
          <a:cs typeface="+mn-cs"/>
        </a:defRPr>
      </a:lvl1pPr>
      <a:lvl2pPr marL="457200" algn="l" defTabSz="914400" rtl="0" eaLnBrk="1" latinLnBrk="0" hangingPunct="1">
        <a:defRPr sz="1600" kern="1200">
          <a:solidFill>
            <a:schemeClr val="tx1"/>
          </a:solidFill>
          <a:latin typeface="+mn-lt"/>
          <a:ea typeface="+mn-ea"/>
          <a:cs typeface="+mn-cs"/>
        </a:defRPr>
      </a:lvl2pPr>
      <a:lvl3pPr marL="914400" algn="l" defTabSz="914400" rtl="0" eaLnBrk="1" latinLnBrk="0" hangingPunct="1">
        <a:defRPr sz="1600" kern="1200">
          <a:solidFill>
            <a:schemeClr val="tx1"/>
          </a:solidFill>
          <a:latin typeface="+mn-lt"/>
          <a:ea typeface="+mn-ea"/>
          <a:cs typeface="+mn-cs"/>
        </a:defRPr>
      </a:lvl3pPr>
      <a:lvl4pPr marL="1371600" algn="l" defTabSz="914400" rtl="0" eaLnBrk="1" latinLnBrk="0" hangingPunct="1">
        <a:defRPr sz="1600" kern="1200">
          <a:solidFill>
            <a:schemeClr val="tx1"/>
          </a:solidFill>
          <a:latin typeface="+mn-lt"/>
          <a:ea typeface="+mn-ea"/>
          <a:cs typeface="+mn-cs"/>
        </a:defRPr>
      </a:lvl4pPr>
      <a:lvl5pPr marL="1828800" algn="l" defTabSz="914400" rtl="0" eaLnBrk="1" latinLnBrk="0" hangingPunct="1">
        <a:defRPr sz="1600" kern="1200">
          <a:solidFill>
            <a:schemeClr val="tx1"/>
          </a:solidFill>
          <a:latin typeface="+mn-lt"/>
          <a:ea typeface="+mn-ea"/>
          <a:cs typeface="+mn-cs"/>
        </a:defRPr>
      </a:lvl5pPr>
      <a:lvl6pPr marL="2286000" algn="l" defTabSz="914400" rtl="0" eaLnBrk="1" latinLnBrk="0" hangingPunct="1">
        <a:defRPr sz="1600" kern="1200">
          <a:solidFill>
            <a:schemeClr val="tx1"/>
          </a:solidFill>
          <a:latin typeface="+mn-lt"/>
          <a:ea typeface="+mn-ea"/>
          <a:cs typeface="+mn-cs"/>
        </a:defRPr>
      </a:lvl6pPr>
      <a:lvl7pPr marL="2743200" algn="l" defTabSz="914400" rtl="0" eaLnBrk="1" latinLnBrk="0" hangingPunct="1">
        <a:defRPr sz="1600" kern="1200">
          <a:solidFill>
            <a:schemeClr val="tx1"/>
          </a:solidFill>
          <a:latin typeface="+mn-lt"/>
          <a:ea typeface="+mn-ea"/>
          <a:cs typeface="+mn-cs"/>
        </a:defRPr>
      </a:lvl7pPr>
      <a:lvl8pPr marL="3200400" algn="l" defTabSz="914400" rtl="0" eaLnBrk="1" latinLnBrk="0" hangingPunct="1">
        <a:defRPr sz="1600" kern="1200">
          <a:solidFill>
            <a:schemeClr val="tx1"/>
          </a:solidFill>
          <a:latin typeface="+mn-lt"/>
          <a:ea typeface="+mn-ea"/>
          <a:cs typeface="+mn-cs"/>
        </a:defRPr>
      </a:lvl8pPr>
      <a:lvl9pPr marL="3657600" algn="l" defTabSz="914400" rtl="0" eaLnBrk="1" latinLnBrk="0" hangingPunct="1">
        <a:defRPr sz="16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pos="3840">
          <p15:clr>
            <a:srgbClr val="F26B43"/>
          </p15:clr>
        </p15:guide>
        <p15:guide id="1" pos="279">
          <p15:clr>
            <a:srgbClr val="F26B43"/>
          </p15:clr>
        </p15:guide>
        <p15:guide id="2" pos="7401">
          <p15:clr>
            <a:srgbClr val="F26B43"/>
          </p15:clr>
        </p15:guide>
        <p15:guide id="3" pos="3953">
          <p15:clr>
            <a:srgbClr val="F26B43"/>
          </p15:clr>
        </p15:guide>
        <p15:guide id="4" pos="3727">
          <p15:clr>
            <a:srgbClr val="F26B43"/>
          </p15:clr>
        </p15:guide>
        <p15:guide id="5" orient="horz" pos="3888">
          <p15:clr>
            <a:srgbClr val="F26B43"/>
          </p15:clr>
        </p15:guide>
        <p15:guide id="6" pos="2726">
          <p15:clr>
            <a:srgbClr val="F26B43"/>
          </p15:clr>
        </p15:guide>
        <p15:guide id="7" pos="2502">
          <p15:clr>
            <a:srgbClr val="F26B43"/>
          </p15:clr>
        </p15:guide>
        <p15:guide id="8" pos="4952">
          <p15:clr>
            <a:srgbClr val="F26B43"/>
          </p15:clr>
        </p15:guide>
        <p15:guide id="9" pos="5177">
          <p15:clr>
            <a:srgbClr val="F26B43"/>
          </p15:clr>
        </p15:guide>
        <p15:guide id="10" orient="horz" pos="2160">
          <p15:clr>
            <a:srgbClr val="F26B43"/>
          </p15:clr>
        </p15:guide>
        <p15:guide id="11" orient="horz" pos="1325">
          <p15:clr>
            <a:srgbClr val="F26B43"/>
          </p15:clr>
        </p15:guide>
        <p15:guide id="12" orient="horz" pos="1146">
          <p15:clr>
            <a:srgbClr val="F26B43"/>
          </p15:clr>
        </p15:guide>
        <p15:guide id="13" orient="horz" pos="2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vmlDrawing" Target="../drawings/vmlDrawing8.v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3.xml"/><Relationship Id="rId7" Type="http://schemas.openxmlformats.org/officeDocument/2006/relationships/image" Target="../media/image1.emf"/><Relationship Id="rId2" Type="http://schemas.openxmlformats.org/officeDocument/2006/relationships/tags" Target="../tags/tag12.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notesSlide" Target="../notesSlides/notesSlide2.xml"/><Relationship Id="rId4"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5.xml"/><Relationship Id="rId7" Type="http://schemas.openxmlformats.org/officeDocument/2006/relationships/image" Target="../media/image1.emf"/><Relationship Id="rId12" Type="http://schemas.openxmlformats.org/officeDocument/2006/relationships/hyperlink" Target="https://mk.gov.lv/lv/content/govlablatvia-latvijas-valsts-parvaldes-inovacijas-laboratorijas" TargetMode="External"/><Relationship Id="rId2" Type="http://schemas.openxmlformats.org/officeDocument/2006/relationships/tags" Target="../tags/tag14.xml"/><Relationship Id="rId1" Type="http://schemas.openxmlformats.org/officeDocument/2006/relationships/vmlDrawing" Target="../drawings/vmlDrawing10.vml"/><Relationship Id="rId6" Type="http://schemas.openxmlformats.org/officeDocument/2006/relationships/oleObject" Target="../embeddings/oleObject10.bin"/><Relationship Id="rId11" Type="http://schemas.openxmlformats.org/officeDocument/2006/relationships/image" Target="../media/image10.png"/><Relationship Id="rId5" Type="http://schemas.openxmlformats.org/officeDocument/2006/relationships/slideLayout" Target="../slideLayouts/slideLayout29.xml"/><Relationship Id="rId10" Type="http://schemas.openxmlformats.org/officeDocument/2006/relationships/image" Target="../media/image9.png"/><Relationship Id="rId4" Type="http://schemas.openxmlformats.org/officeDocument/2006/relationships/tags" Target="../tags/tag16.xml"/><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8.xml"/><Relationship Id="rId7" Type="http://schemas.openxmlformats.org/officeDocument/2006/relationships/image" Target="../media/image1.emf"/><Relationship Id="rId2" Type="http://schemas.openxmlformats.org/officeDocument/2006/relationships/tags" Target="../tags/tag17.xml"/><Relationship Id="rId1" Type="http://schemas.openxmlformats.org/officeDocument/2006/relationships/vmlDrawing" Target="../drawings/vmlDrawing11.vml"/><Relationship Id="rId6" Type="http://schemas.openxmlformats.org/officeDocument/2006/relationships/oleObject" Target="../embeddings/oleObject11.bin"/><Relationship Id="rId5" Type="http://schemas.openxmlformats.org/officeDocument/2006/relationships/slideLayout" Target="../slideLayouts/slideLayout29.xml"/><Relationship Id="rId4" Type="http://schemas.openxmlformats.org/officeDocument/2006/relationships/tags" Target="../tags/tag19.xml"/></Relationships>
</file>

<file path=ppt/slides/_rels/slide6.xml.rels><?xml version="1.0" encoding="UTF-8" standalone="yes"?>
<Relationships xmlns="http://schemas.openxmlformats.org/package/2006/relationships"><Relationship Id="rId3" Type="http://schemas.openxmlformats.org/officeDocument/2006/relationships/hyperlink" Target="http://www.pwc.lv/" TargetMode="External"/><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478" r="15478"/>
          <a:stretch>
            <a:fillRect/>
          </a:stretch>
        </p:blipFill>
        <p:spPr/>
      </p:pic>
      <p:sp>
        <p:nvSpPr>
          <p:cNvPr id="2" name="Title 1"/>
          <p:cNvSpPr>
            <a:spLocks noGrp="1"/>
          </p:cNvSpPr>
          <p:nvPr>
            <p:ph type="ctrTitle"/>
          </p:nvPr>
        </p:nvSpPr>
        <p:spPr/>
        <p:txBody>
          <a:bodyPr>
            <a:normAutofit fontScale="90000"/>
          </a:bodyPr>
          <a:lstStyle/>
          <a:p>
            <a:r>
              <a:rPr lang="en-GB" sz="5400" dirty="0"/>
              <a:t>Creation of 3 innovation labs </a:t>
            </a:r>
            <a:br>
              <a:rPr lang="en-GB" sz="5400" dirty="0"/>
            </a:br>
            <a:r>
              <a:rPr lang="en-GB" sz="5400" dirty="0"/>
              <a:t>in Latvia</a:t>
            </a:r>
          </a:p>
        </p:txBody>
      </p:sp>
      <p:sp>
        <p:nvSpPr>
          <p:cNvPr id="12" name="Subtitle 11">
            <a:extLst>
              <a:ext uri="{FF2B5EF4-FFF2-40B4-BE49-F238E27FC236}">
                <a16:creationId xmlns:a16="http://schemas.microsoft.com/office/drawing/2014/main" id="{B1BFC612-C6F8-4F42-9395-E4AC23C05950}"/>
              </a:ext>
            </a:extLst>
          </p:cNvPr>
          <p:cNvSpPr>
            <a:spLocks noGrp="1"/>
          </p:cNvSpPr>
          <p:nvPr>
            <p:ph type="subTitle" idx="1"/>
          </p:nvPr>
        </p:nvSpPr>
        <p:spPr/>
        <p:txBody>
          <a:bodyPr/>
          <a:lstStyle/>
          <a:p>
            <a:r>
              <a:rPr lang="lv-LV" dirty="0" err="1"/>
              <a:t>Factsheet</a:t>
            </a:r>
            <a:endParaRPr lang="en-GB" dirty="0"/>
          </a:p>
          <a:p>
            <a:r>
              <a:rPr lang="en-GB" dirty="0"/>
              <a:t>September 2019</a:t>
            </a:r>
          </a:p>
        </p:txBody>
      </p:sp>
      <p:grpSp>
        <p:nvGrpSpPr>
          <p:cNvPr id="5" name="Group 4"/>
          <p:cNvGrpSpPr/>
          <p:nvPr/>
        </p:nvGrpSpPr>
        <p:grpSpPr>
          <a:xfrm>
            <a:off x="430010" y="5754589"/>
            <a:ext cx="1313288" cy="486858"/>
            <a:chOff x="430010" y="5589489"/>
            <a:chExt cx="1313288" cy="486858"/>
          </a:xfrm>
        </p:grpSpPr>
        <p:pic>
          <p:nvPicPr>
            <p:cNvPr id="9" name="Picture 8"/>
            <p:cNvPicPr>
              <a:picLocks noChangeAspect="1"/>
            </p:cNvPicPr>
            <p:nvPr/>
          </p:nvPicPr>
          <p:blipFill rotWithShape="1">
            <a:blip r:embed="rId4"/>
            <a:srcRect t="3998" b="6711"/>
            <a:stretch/>
          </p:blipFill>
          <p:spPr>
            <a:xfrm>
              <a:off x="1063650" y="5589489"/>
              <a:ext cx="679648" cy="486858"/>
            </a:xfrm>
            <a:prstGeom prst="rect">
              <a:avLst/>
            </a:prstGeom>
          </p:spPr>
        </p:pic>
        <p:sp>
          <p:nvSpPr>
            <p:cNvPr id="15" name="Rectangle 14"/>
            <p:cNvSpPr/>
            <p:nvPr/>
          </p:nvSpPr>
          <p:spPr>
            <a:xfrm>
              <a:off x="430010" y="5755974"/>
              <a:ext cx="532197"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v-LV" sz="900">
                  <a:solidFill>
                    <a:srgbClr val="000000"/>
                  </a:solidFill>
                  <a:latin typeface="Aria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lv-LV" sz="900">
                  <a:solidFill>
                    <a:srgbClr val="000000"/>
                  </a:solidFill>
                  <a:latin typeface="Arial"/>
                </a:rPr>
                <a:t> by</a:t>
              </a:r>
              <a:endParaRPr kumimoji="0" lang="lv-LV" sz="900" b="0" i="0" u="none" strike="noStrike" kern="1200" cap="none" spc="0" normalizeH="0" baseline="0" noProof="0" dirty="0">
                <a:ln>
                  <a:noFill/>
                </a:ln>
                <a:solidFill>
                  <a:srgbClr val="000000"/>
                </a:solidFill>
                <a:effectLst/>
                <a:uLnTx/>
                <a:uFillTx/>
                <a:latin typeface="Arial"/>
              </a:endParaRPr>
            </a:p>
          </p:txBody>
        </p:sp>
      </p:grpSp>
      <p:grpSp>
        <p:nvGrpSpPr>
          <p:cNvPr id="13" name="Grupa 18">
            <a:extLst>
              <a:ext uri="{FF2B5EF4-FFF2-40B4-BE49-F238E27FC236}">
                <a16:creationId xmlns:a16="http://schemas.microsoft.com/office/drawing/2014/main" id="{2C1ABF18-AEE7-447E-B93C-57F27538B777}"/>
              </a:ext>
            </a:extLst>
          </p:cNvPr>
          <p:cNvGrpSpPr/>
          <p:nvPr/>
        </p:nvGrpSpPr>
        <p:grpSpPr>
          <a:xfrm>
            <a:off x="491256" y="4750526"/>
            <a:ext cx="2755721" cy="1093079"/>
            <a:chOff x="2008482" y="4750526"/>
            <a:chExt cx="2755721" cy="1093079"/>
          </a:xfrm>
        </p:grpSpPr>
        <p:pic>
          <p:nvPicPr>
            <p:cNvPr id="17" name="Picture 16">
              <a:extLst>
                <a:ext uri="{FF2B5EF4-FFF2-40B4-BE49-F238E27FC236}">
                  <a16:creationId xmlns:a16="http://schemas.microsoft.com/office/drawing/2014/main" id="{6500E57C-CC48-F54D-B3F3-3A114B2488C5}"/>
                </a:ext>
              </a:extLst>
            </p:cNvPr>
            <p:cNvPicPr>
              <a:picLocks noChangeAspect="1"/>
            </p:cNvPicPr>
            <p:nvPr/>
          </p:nvPicPr>
          <p:blipFill rotWithShape="1">
            <a:blip r:embed="rId5"/>
            <a:srcRect l="12471" t="14874" r="12825" b="15551"/>
            <a:stretch/>
          </p:blipFill>
          <p:spPr bwMode="gray">
            <a:xfrm>
              <a:off x="2008482" y="5032279"/>
              <a:ext cx="611188" cy="469900"/>
            </a:xfrm>
            <a:prstGeom prst="rect">
              <a:avLst/>
            </a:prstGeom>
          </p:spPr>
        </p:pic>
        <p:pic>
          <p:nvPicPr>
            <p:cNvPr id="18" name="Attēls 15">
              <a:extLst>
                <a:ext uri="{FF2B5EF4-FFF2-40B4-BE49-F238E27FC236}">
                  <a16:creationId xmlns:a16="http://schemas.microsoft.com/office/drawing/2014/main" id="{6A787625-5A2C-4005-8CB4-B744D9C1BAD0}"/>
                </a:ext>
              </a:extLst>
            </p:cNvPr>
            <p:cNvPicPr>
              <a:picLocks noChangeAspect="1"/>
            </p:cNvPicPr>
            <p:nvPr/>
          </p:nvPicPr>
          <p:blipFill>
            <a:blip r:embed="rId6"/>
            <a:stretch>
              <a:fillRect/>
            </a:stretch>
          </p:blipFill>
          <p:spPr>
            <a:xfrm>
              <a:off x="2667061" y="4750526"/>
              <a:ext cx="1004063" cy="1004063"/>
            </a:xfrm>
            <a:prstGeom prst="rect">
              <a:avLst/>
            </a:prstGeom>
          </p:spPr>
        </p:pic>
        <p:pic>
          <p:nvPicPr>
            <p:cNvPr id="19" name="Attēls 17">
              <a:extLst>
                <a:ext uri="{FF2B5EF4-FFF2-40B4-BE49-F238E27FC236}">
                  <a16:creationId xmlns:a16="http://schemas.microsoft.com/office/drawing/2014/main" id="{F34784BA-5C7F-4373-83C8-C588B18ADCE7}"/>
                </a:ext>
              </a:extLst>
            </p:cNvPr>
            <p:cNvPicPr>
              <a:picLocks noChangeAspect="1"/>
            </p:cNvPicPr>
            <p:nvPr/>
          </p:nvPicPr>
          <p:blipFill>
            <a:blip r:embed="rId7"/>
            <a:stretch>
              <a:fillRect/>
            </a:stretch>
          </p:blipFill>
          <p:spPr>
            <a:xfrm>
              <a:off x="3671124" y="4750526"/>
              <a:ext cx="1093079" cy="1093079"/>
            </a:xfrm>
            <a:prstGeom prst="rect">
              <a:avLst/>
            </a:prstGeom>
          </p:spPr>
        </p:pic>
      </p:grpSp>
    </p:spTree>
    <p:extLst>
      <p:ext uri="{BB962C8B-B14F-4D97-AF65-F5344CB8AC3E}">
        <p14:creationId xmlns:p14="http://schemas.microsoft.com/office/powerpoint/2010/main" val="607007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323749E5-8FAC-42D0-916F-AEF01CC99F9E}"/>
              </a:ext>
            </a:extLst>
          </p:cNvPr>
          <p:cNvGraphicFramePr>
            <a:graphicFrameLocks noChangeAspect="1"/>
          </p:cNvGraphicFramePr>
          <p:nvPr>
            <p:custDataLst>
              <p:tags r:id="rId2"/>
            </p:custDataLst>
            <p:extLst>
              <p:ext uri="{D42A27DB-BD31-4B8C-83A1-F6EECF244321}">
                <p14:modId xmlns:p14="http://schemas.microsoft.com/office/powerpoint/2010/main" val="10686774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7" name="think-cell Slide" r:id="rId5" imgW="395" imgH="394" progId="TCLayout.ActiveDocument.1">
                  <p:embed/>
                </p:oleObj>
              </mc:Choice>
              <mc:Fallback>
                <p:oleObj name="think-cell Slide" r:id="rId5" imgW="395" imgH="394" progId="TCLayout.ActiveDocument.1">
                  <p:embed/>
                  <p:pic>
                    <p:nvPicPr>
                      <p:cNvPr id="9" name="Object 8" hidden="1">
                        <a:extLst>
                          <a:ext uri="{FF2B5EF4-FFF2-40B4-BE49-F238E27FC236}">
                            <a16:creationId xmlns:a16="http://schemas.microsoft.com/office/drawing/2014/main" id="{323749E5-8FAC-42D0-916F-AEF01CC99F9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ADFE19AA-D3FC-4F66-8AFF-AC4F0E920723}"/>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ea typeface="+mj-ea"/>
              <a:cs typeface="+mj-cs"/>
              <a:sym typeface="Georgia" panose="02040502050405020303" pitchFamily="18" charset="0"/>
            </a:endParaRPr>
          </a:p>
        </p:txBody>
      </p:sp>
      <p:sp>
        <p:nvSpPr>
          <p:cNvPr id="2" name="Title 1"/>
          <p:cNvSpPr>
            <a:spLocks noGrp="1"/>
          </p:cNvSpPr>
          <p:nvPr>
            <p:ph type="title"/>
          </p:nvPr>
        </p:nvSpPr>
        <p:spPr/>
        <p:txBody>
          <a:bodyPr/>
          <a:lstStyle/>
          <a:p>
            <a:r>
              <a:rPr lang="en-GB"/>
              <a:t>Creation of 3 innovation labs in Latvia</a:t>
            </a:r>
          </a:p>
        </p:txBody>
      </p:sp>
      <p:sp>
        <p:nvSpPr>
          <p:cNvPr id="4" name="Slide Number Placeholder 3"/>
          <p:cNvSpPr>
            <a:spLocks noGrp="1"/>
          </p:cNvSpPr>
          <p:nvPr>
            <p:ph type="sldNum" sz="quarter" idx="11"/>
          </p:nvPr>
        </p:nvSpPr>
        <p:spPr/>
        <p:txBody>
          <a:bodyPr/>
          <a:lstStyle/>
          <a:p>
            <a:fld id="{7870704B-CE94-48CC-AF30-84932A1262A7}" type="slidenum">
              <a:rPr lang="en-GB" smtClean="0"/>
              <a:pPr/>
              <a:t>2</a:t>
            </a:fld>
            <a:endParaRPr lang="en-GB" dirty="0"/>
          </a:p>
        </p:txBody>
      </p:sp>
      <p:sp>
        <p:nvSpPr>
          <p:cNvPr id="52" name="Pentagon 51"/>
          <p:cNvSpPr/>
          <p:nvPr/>
        </p:nvSpPr>
        <p:spPr bwMode="ltGray">
          <a:xfrm>
            <a:off x="461097" y="1155254"/>
            <a:ext cx="3708000" cy="360000"/>
          </a:xfrm>
          <a:prstGeom prst="homePlate">
            <a:avLst>
              <a:gd name="adj" fmla="val 31469"/>
            </a:avLst>
          </a:prstGeom>
          <a:solidFill>
            <a:schemeClr val="tx1">
              <a:lumMod val="65000"/>
              <a:lumOff val="3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a:solidFill>
                  <a:schemeClr val="bg1"/>
                </a:solidFill>
              </a:rPr>
              <a:t>Why? </a:t>
            </a:r>
          </a:p>
        </p:txBody>
      </p:sp>
      <p:sp>
        <p:nvSpPr>
          <p:cNvPr id="51" name="Chevron 50"/>
          <p:cNvSpPr/>
          <p:nvPr/>
        </p:nvSpPr>
        <p:spPr bwMode="ltGray">
          <a:xfrm>
            <a:off x="4255856" y="1155254"/>
            <a:ext cx="3708000" cy="360000"/>
          </a:xfrm>
          <a:prstGeom prst="chevron">
            <a:avLst>
              <a:gd name="adj" fmla="val 31595"/>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a:solidFill>
                  <a:schemeClr val="bg1"/>
                </a:solidFill>
              </a:rPr>
              <a:t>What?</a:t>
            </a:r>
          </a:p>
        </p:txBody>
      </p:sp>
      <p:sp>
        <p:nvSpPr>
          <p:cNvPr id="53" name="Chevron 52"/>
          <p:cNvSpPr/>
          <p:nvPr/>
        </p:nvSpPr>
        <p:spPr bwMode="ltGray">
          <a:xfrm>
            <a:off x="8041089" y="1155254"/>
            <a:ext cx="3708000" cy="360000"/>
          </a:xfrm>
          <a:prstGeom prst="chevron">
            <a:avLst>
              <a:gd name="adj" fmla="val 31595"/>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a:solidFill>
                  <a:schemeClr val="bg1"/>
                </a:solidFill>
              </a:rPr>
              <a:t>How?</a:t>
            </a:r>
          </a:p>
        </p:txBody>
      </p:sp>
      <p:sp>
        <p:nvSpPr>
          <p:cNvPr id="5" name="Rectangle 4"/>
          <p:cNvSpPr/>
          <p:nvPr/>
        </p:nvSpPr>
        <p:spPr>
          <a:xfrm>
            <a:off x="458788" y="1561124"/>
            <a:ext cx="3675063" cy="1975825"/>
          </a:xfrm>
          <a:prstGeom prst="rect">
            <a:avLst/>
          </a:prstGeom>
          <a:solidFill>
            <a:schemeClr val="bg1"/>
          </a:solidFill>
          <a:ln w="3175">
            <a:solidFill>
              <a:schemeClr val="tx1">
                <a:lumMod val="65000"/>
                <a:lumOff val="35000"/>
              </a:schemeClr>
            </a:solidFill>
          </a:ln>
        </p:spPr>
        <p:style>
          <a:lnRef idx="0">
            <a:schemeClr val="accent1"/>
          </a:lnRef>
          <a:fillRef idx="1">
            <a:schemeClr val="accent1"/>
          </a:fillRef>
          <a:effectRef idx="0">
            <a:schemeClr val="dk1"/>
          </a:effectRef>
          <a:fontRef idx="minor">
            <a:schemeClr val="lt1"/>
          </a:fontRef>
        </p:style>
        <p:txBody>
          <a:bodyPr rtlCol="0" anchor="t">
            <a:noAutofit/>
          </a:bodyPr>
          <a:lstStyle/>
          <a:p>
            <a:pPr marL="360363">
              <a:lnSpc>
                <a:spcPct val="100000"/>
              </a:lnSpc>
              <a:spcBef>
                <a:spcPts val="1200"/>
              </a:spcBef>
            </a:pPr>
            <a:r>
              <a:rPr lang="en-GB" sz="1000" b="1">
                <a:solidFill>
                  <a:srgbClr val="595959"/>
                </a:solidFill>
              </a:rPr>
              <a:t>Need for public sector transformation</a:t>
            </a:r>
          </a:p>
          <a:p>
            <a:pPr marL="360363">
              <a:lnSpc>
                <a:spcPct val="100000"/>
              </a:lnSpc>
              <a:spcAft>
                <a:spcPts val="600"/>
              </a:spcAft>
            </a:pPr>
            <a:r>
              <a:rPr lang="en-GB" sz="1000">
                <a:solidFill>
                  <a:schemeClr val="tx1"/>
                </a:solidFill>
              </a:rPr>
              <a:t>Increasing societal service quality demands, budgetary constraints and changing political and economic circumstances represent significant challenges for Latvian public administration and impact its performance. These challenges outline the necessity to raise the overall quality of public administration in the country by promoting creativity, innovation and applying new ways of addressing problems and developing solutions.</a:t>
            </a:r>
          </a:p>
        </p:txBody>
      </p:sp>
      <p:sp>
        <p:nvSpPr>
          <p:cNvPr id="54" name="Freeform 82"/>
          <p:cNvSpPr>
            <a:spLocks noChangeAspect="1" noEditPoints="1"/>
          </p:cNvSpPr>
          <p:nvPr/>
        </p:nvSpPr>
        <p:spPr bwMode="auto">
          <a:xfrm>
            <a:off x="535268" y="1628761"/>
            <a:ext cx="320284" cy="320236"/>
          </a:xfrm>
          <a:custGeom>
            <a:avLst/>
            <a:gdLst>
              <a:gd name="T0" fmla="*/ 3997 w 6682"/>
              <a:gd name="T1" fmla="*/ 4705 h 6681"/>
              <a:gd name="T2" fmla="*/ 3819 w 6682"/>
              <a:gd name="T3" fmla="*/ 4441 h 6681"/>
              <a:gd name="T4" fmla="*/ 3565 w 6682"/>
              <a:gd name="T5" fmla="*/ 4297 h 6681"/>
              <a:gd name="T6" fmla="*/ 3281 w 6682"/>
              <a:gd name="T7" fmla="*/ 4277 h 6681"/>
              <a:gd name="T8" fmla="*/ 3013 w 6682"/>
              <a:gd name="T9" fmla="*/ 4379 h 6681"/>
              <a:gd name="T10" fmla="*/ 2793 w 6682"/>
              <a:gd name="T11" fmla="*/ 4617 h 6681"/>
              <a:gd name="T12" fmla="*/ 4209 w 6682"/>
              <a:gd name="T13" fmla="*/ 3529 h 6681"/>
              <a:gd name="T14" fmla="*/ 4401 w 6682"/>
              <a:gd name="T15" fmla="*/ 3833 h 6681"/>
              <a:gd name="T16" fmla="*/ 4651 w 6682"/>
              <a:gd name="T17" fmla="*/ 3975 h 6681"/>
              <a:gd name="T18" fmla="*/ 4939 w 6682"/>
              <a:gd name="T19" fmla="*/ 3997 h 6681"/>
              <a:gd name="T20" fmla="*/ 5402 w 6682"/>
              <a:gd name="T21" fmla="*/ 3699 h 6681"/>
              <a:gd name="T22" fmla="*/ 5490 w 6682"/>
              <a:gd name="T23" fmla="*/ 3483 h 6681"/>
              <a:gd name="T24" fmla="*/ 3233 w 6682"/>
              <a:gd name="T25" fmla="*/ 5279 h 6681"/>
              <a:gd name="T26" fmla="*/ 3029 w 6682"/>
              <a:gd name="T27" fmla="*/ 5075 h 6681"/>
              <a:gd name="T28" fmla="*/ 3029 w 6682"/>
              <a:gd name="T29" fmla="*/ 4787 h 6681"/>
              <a:gd name="T30" fmla="*/ 3235 w 6682"/>
              <a:gd name="T31" fmla="*/ 4583 h 6681"/>
              <a:gd name="T32" fmla="*/ 3519 w 6682"/>
              <a:gd name="T33" fmla="*/ 4583 h 6681"/>
              <a:gd name="T34" fmla="*/ 3725 w 6682"/>
              <a:gd name="T35" fmla="*/ 4787 h 6681"/>
              <a:gd name="T36" fmla="*/ 3725 w 6682"/>
              <a:gd name="T37" fmla="*/ 5075 h 6681"/>
              <a:gd name="T38" fmla="*/ 3521 w 6682"/>
              <a:gd name="T39" fmla="*/ 5279 h 6681"/>
              <a:gd name="T40" fmla="*/ 5054 w 6682"/>
              <a:gd name="T41" fmla="*/ 3655 h 6681"/>
              <a:gd name="T42" fmla="*/ 4771 w 6682"/>
              <a:gd name="T43" fmla="*/ 3711 h 6681"/>
              <a:gd name="T44" fmla="*/ 4531 w 6682"/>
              <a:gd name="T45" fmla="*/ 3551 h 6681"/>
              <a:gd name="T46" fmla="*/ 4475 w 6682"/>
              <a:gd name="T47" fmla="*/ 3270 h 6681"/>
              <a:gd name="T48" fmla="*/ 4637 w 6682"/>
              <a:gd name="T49" fmla="*/ 3030 h 6681"/>
              <a:gd name="T50" fmla="*/ 4917 w 6682"/>
              <a:gd name="T51" fmla="*/ 2974 h 6681"/>
              <a:gd name="T52" fmla="*/ 5160 w 6682"/>
              <a:gd name="T53" fmla="*/ 3136 h 6681"/>
              <a:gd name="T54" fmla="*/ 5206 w 6682"/>
              <a:gd name="T55" fmla="*/ 3449 h 6681"/>
              <a:gd name="T56" fmla="*/ 5478 w 6682"/>
              <a:gd name="T57" fmla="*/ 3154 h 6681"/>
              <a:gd name="T58" fmla="*/ 5312 w 6682"/>
              <a:gd name="T59" fmla="*/ 2876 h 6681"/>
              <a:gd name="T60" fmla="*/ 5064 w 6682"/>
              <a:gd name="T61" fmla="*/ 2720 h 6681"/>
              <a:gd name="T62" fmla="*/ 4781 w 6682"/>
              <a:gd name="T63" fmla="*/ 2686 h 6681"/>
              <a:gd name="T64" fmla="*/ 4509 w 6682"/>
              <a:gd name="T65" fmla="*/ 2774 h 6681"/>
              <a:gd name="T66" fmla="*/ 4289 w 6682"/>
              <a:gd name="T67" fmla="*/ 2986 h 6681"/>
              <a:gd name="T68" fmla="*/ 1014 w 6682"/>
              <a:gd name="T69" fmla="*/ 1884 h 6681"/>
              <a:gd name="T70" fmla="*/ 1192 w 6682"/>
              <a:gd name="T71" fmla="*/ 2212 h 6681"/>
              <a:gd name="T72" fmla="*/ 1440 w 6682"/>
              <a:gd name="T73" fmla="*/ 2370 h 6681"/>
              <a:gd name="T74" fmla="*/ 1707 w 6682"/>
              <a:gd name="T75" fmla="*/ 2404 h 6681"/>
              <a:gd name="T76" fmla="*/ 2585 w 6682"/>
              <a:gd name="T77" fmla="*/ 2468 h 6681"/>
              <a:gd name="T78" fmla="*/ 2299 w 6682"/>
              <a:gd name="T79" fmla="*/ 1914 h 6681"/>
              <a:gd name="T80" fmla="*/ 1835 w 6682"/>
              <a:gd name="T81" fmla="*/ 2078 h 6681"/>
              <a:gd name="T82" fmla="*/ 1518 w 6682"/>
              <a:gd name="T83" fmla="*/ 2094 h 6681"/>
              <a:gd name="T84" fmla="*/ 1312 w 6682"/>
              <a:gd name="T85" fmla="*/ 1890 h 6681"/>
              <a:gd name="T86" fmla="*/ 1312 w 6682"/>
              <a:gd name="T87" fmla="*/ 1600 h 6681"/>
              <a:gd name="T88" fmla="*/ 1518 w 6682"/>
              <a:gd name="T89" fmla="*/ 1396 h 6681"/>
              <a:gd name="T90" fmla="*/ 1803 w 6682"/>
              <a:gd name="T91" fmla="*/ 1396 h 6681"/>
              <a:gd name="T92" fmla="*/ 2009 w 6682"/>
              <a:gd name="T93" fmla="*/ 1600 h 6681"/>
              <a:gd name="T94" fmla="*/ 2009 w 6682"/>
              <a:gd name="T95" fmla="*/ 1890 h 6681"/>
              <a:gd name="T96" fmla="*/ 2305 w 6682"/>
              <a:gd name="T97" fmla="*/ 1600 h 6681"/>
              <a:gd name="T98" fmla="*/ 2129 w 6682"/>
              <a:gd name="T99" fmla="*/ 1278 h 6681"/>
              <a:gd name="T100" fmla="*/ 1879 w 6682"/>
              <a:gd name="T101" fmla="*/ 1122 h 6681"/>
              <a:gd name="T102" fmla="*/ 1596 w 6682"/>
              <a:gd name="T103" fmla="*/ 1088 h 6681"/>
              <a:gd name="T104" fmla="*/ 1324 w 6682"/>
              <a:gd name="T105" fmla="*/ 1176 h 6681"/>
              <a:gd name="T106" fmla="*/ 1104 w 6682"/>
              <a:gd name="T107" fmla="*/ 1386 h 6681"/>
              <a:gd name="T108" fmla="*/ 284 w 6682"/>
              <a:gd name="T109" fmla="*/ 6395 h 6681"/>
              <a:gd name="T110" fmla="*/ 2847 w 6682"/>
              <a:gd name="T111" fmla="*/ 5329 h 6681"/>
              <a:gd name="T112" fmla="*/ 3065 w 6682"/>
              <a:gd name="T113" fmla="*/ 5515 h 6681"/>
              <a:gd name="T114" fmla="*/ 3343 w 6682"/>
              <a:gd name="T115" fmla="*/ 5591 h 6681"/>
              <a:gd name="T116" fmla="*/ 3691 w 6682"/>
              <a:gd name="T117" fmla="*/ 5513 h 6681"/>
              <a:gd name="T118" fmla="*/ 3985 w 6682"/>
              <a:gd name="T119" fmla="*/ 5187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82" h="6681">
                <a:moveTo>
                  <a:pt x="0" y="0"/>
                </a:moveTo>
                <a:lnTo>
                  <a:pt x="0" y="6681"/>
                </a:lnTo>
                <a:lnTo>
                  <a:pt x="6682" y="6681"/>
                </a:lnTo>
                <a:lnTo>
                  <a:pt x="6682" y="0"/>
                </a:lnTo>
                <a:lnTo>
                  <a:pt x="0" y="0"/>
                </a:lnTo>
                <a:close/>
                <a:moveTo>
                  <a:pt x="4023" y="4797"/>
                </a:moveTo>
                <a:lnTo>
                  <a:pt x="4023" y="4797"/>
                </a:lnTo>
                <a:lnTo>
                  <a:pt x="4013" y="4751"/>
                </a:lnTo>
                <a:lnTo>
                  <a:pt x="3997" y="4705"/>
                </a:lnTo>
                <a:lnTo>
                  <a:pt x="3979" y="4661"/>
                </a:lnTo>
                <a:lnTo>
                  <a:pt x="3959" y="4617"/>
                </a:lnTo>
                <a:lnTo>
                  <a:pt x="3935" y="4577"/>
                </a:lnTo>
                <a:lnTo>
                  <a:pt x="3907" y="4537"/>
                </a:lnTo>
                <a:lnTo>
                  <a:pt x="3877" y="4499"/>
                </a:lnTo>
                <a:lnTo>
                  <a:pt x="3843" y="4463"/>
                </a:lnTo>
                <a:lnTo>
                  <a:pt x="3843" y="4463"/>
                </a:lnTo>
                <a:lnTo>
                  <a:pt x="3843" y="4463"/>
                </a:lnTo>
                <a:lnTo>
                  <a:pt x="3819" y="4441"/>
                </a:lnTo>
                <a:lnTo>
                  <a:pt x="3793" y="4419"/>
                </a:lnTo>
                <a:lnTo>
                  <a:pt x="3767" y="4397"/>
                </a:lnTo>
                <a:lnTo>
                  <a:pt x="3741" y="4379"/>
                </a:lnTo>
                <a:lnTo>
                  <a:pt x="3713" y="4361"/>
                </a:lnTo>
                <a:lnTo>
                  <a:pt x="3683" y="4345"/>
                </a:lnTo>
                <a:lnTo>
                  <a:pt x="3655" y="4331"/>
                </a:lnTo>
                <a:lnTo>
                  <a:pt x="3625" y="4319"/>
                </a:lnTo>
                <a:lnTo>
                  <a:pt x="3595" y="4307"/>
                </a:lnTo>
                <a:lnTo>
                  <a:pt x="3565" y="4297"/>
                </a:lnTo>
                <a:lnTo>
                  <a:pt x="3533" y="4289"/>
                </a:lnTo>
                <a:lnTo>
                  <a:pt x="3503" y="4283"/>
                </a:lnTo>
                <a:lnTo>
                  <a:pt x="3471" y="4277"/>
                </a:lnTo>
                <a:lnTo>
                  <a:pt x="3439" y="4273"/>
                </a:lnTo>
                <a:lnTo>
                  <a:pt x="3409" y="4271"/>
                </a:lnTo>
                <a:lnTo>
                  <a:pt x="3377" y="4271"/>
                </a:lnTo>
                <a:lnTo>
                  <a:pt x="3345" y="4271"/>
                </a:lnTo>
                <a:lnTo>
                  <a:pt x="3313" y="4273"/>
                </a:lnTo>
                <a:lnTo>
                  <a:pt x="3281" y="4277"/>
                </a:lnTo>
                <a:lnTo>
                  <a:pt x="3249" y="4283"/>
                </a:lnTo>
                <a:lnTo>
                  <a:pt x="3219" y="4289"/>
                </a:lnTo>
                <a:lnTo>
                  <a:pt x="3187" y="4297"/>
                </a:lnTo>
                <a:lnTo>
                  <a:pt x="3157" y="4307"/>
                </a:lnTo>
                <a:lnTo>
                  <a:pt x="3127" y="4319"/>
                </a:lnTo>
                <a:lnTo>
                  <a:pt x="3097" y="4331"/>
                </a:lnTo>
                <a:lnTo>
                  <a:pt x="3069" y="4345"/>
                </a:lnTo>
                <a:lnTo>
                  <a:pt x="3041" y="4361"/>
                </a:lnTo>
                <a:lnTo>
                  <a:pt x="3013" y="4379"/>
                </a:lnTo>
                <a:lnTo>
                  <a:pt x="2985" y="4397"/>
                </a:lnTo>
                <a:lnTo>
                  <a:pt x="2959" y="4419"/>
                </a:lnTo>
                <a:lnTo>
                  <a:pt x="2933" y="4441"/>
                </a:lnTo>
                <a:lnTo>
                  <a:pt x="2909" y="4463"/>
                </a:lnTo>
                <a:lnTo>
                  <a:pt x="2909" y="4463"/>
                </a:lnTo>
                <a:lnTo>
                  <a:pt x="2875" y="4499"/>
                </a:lnTo>
                <a:lnTo>
                  <a:pt x="2845" y="4537"/>
                </a:lnTo>
                <a:lnTo>
                  <a:pt x="2817" y="4577"/>
                </a:lnTo>
                <a:lnTo>
                  <a:pt x="2793" y="4617"/>
                </a:lnTo>
                <a:lnTo>
                  <a:pt x="2773" y="4661"/>
                </a:lnTo>
                <a:lnTo>
                  <a:pt x="2755" y="4705"/>
                </a:lnTo>
                <a:lnTo>
                  <a:pt x="2741" y="4751"/>
                </a:lnTo>
                <a:lnTo>
                  <a:pt x="2729" y="4797"/>
                </a:lnTo>
                <a:lnTo>
                  <a:pt x="284" y="4797"/>
                </a:lnTo>
                <a:lnTo>
                  <a:pt x="284" y="3483"/>
                </a:lnTo>
                <a:lnTo>
                  <a:pt x="4199" y="3483"/>
                </a:lnTo>
                <a:lnTo>
                  <a:pt x="4199" y="3483"/>
                </a:lnTo>
                <a:lnTo>
                  <a:pt x="4209" y="3529"/>
                </a:lnTo>
                <a:lnTo>
                  <a:pt x="4225" y="3573"/>
                </a:lnTo>
                <a:lnTo>
                  <a:pt x="4243" y="3617"/>
                </a:lnTo>
                <a:lnTo>
                  <a:pt x="4263" y="3659"/>
                </a:lnTo>
                <a:lnTo>
                  <a:pt x="4287" y="3699"/>
                </a:lnTo>
                <a:lnTo>
                  <a:pt x="4313" y="3737"/>
                </a:lnTo>
                <a:lnTo>
                  <a:pt x="4343" y="3775"/>
                </a:lnTo>
                <a:lnTo>
                  <a:pt x="4377" y="3809"/>
                </a:lnTo>
                <a:lnTo>
                  <a:pt x="4377" y="3809"/>
                </a:lnTo>
                <a:lnTo>
                  <a:pt x="4401" y="3833"/>
                </a:lnTo>
                <a:lnTo>
                  <a:pt x="4425" y="3855"/>
                </a:lnTo>
                <a:lnTo>
                  <a:pt x="4451" y="3875"/>
                </a:lnTo>
                <a:lnTo>
                  <a:pt x="4477" y="3893"/>
                </a:lnTo>
                <a:lnTo>
                  <a:pt x="4505" y="3911"/>
                </a:lnTo>
                <a:lnTo>
                  <a:pt x="4533" y="3927"/>
                </a:lnTo>
                <a:lnTo>
                  <a:pt x="4561" y="3941"/>
                </a:lnTo>
                <a:lnTo>
                  <a:pt x="4591" y="3953"/>
                </a:lnTo>
                <a:lnTo>
                  <a:pt x="4621" y="3965"/>
                </a:lnTo>
                <a:lnTo>
                  <a:pt x="4651" y="3975"/>
                </a:lnTo>
                <a:lnTo>
                  <a:pt x="4683" y="3983"/>
                </a:lnTo>
                <a:lnTo>
                  <a:pt x="4715" y="3991"/>
                </a:lnTo>
                <a:lnTo>
                  <a:pt x="4747" y="3997"/>
                </a:lnTo>
                <a:lnTo>
                  <a:pt x="4779" y="4001"/>
                </a:lnTo>
                <a:lnTo>
                  <a:pt x="4811" y="4003"/>
                </a:lnTo>
                <a:lnTo>
                  <a:pt x="4845" y="4003"/>
                </a:lnTo>
                <a:lnTo>
                  <a:pt x="4845" y="4003"/>
                </a:lnTo>
                <a:lnTo>
                  <a:pt x="4891" y="4003"/>
                </a:lnTo>
                <a:lnTo>
                  <a:pt x="4939" y="3997"/>
                </a:lnTo>
                <a:lnTo>
                  <a:pt x="4985" y="3989"/>
                </a:lnTo>
                <a:lnTo>
                  <a:pt x="5032" y="3977"/>
                </a:lnTo>
                <a:lnTo>
                  <a:pt x="5076" y="3963"/>
                </a:lnTo>
                <a:lnTo>
                  <a:pt x="5118" y="3945"/>
                </a:lnTo>
                <a:lnTo>
                  <a:pt x="5160" y="3923"/>
                </a:lnTo>
                <a:lnTo>
                  <a:pt x="5200" y="3899"/>
                </a:lnTo>
                <a:lnTo>
                  <a:pt x="5568" y="4267"/>
                </a:lnTo>
                <a:lnTo>
                  <a:pt x="5770" y="4065"/>
                </a:lnTo>
                <a:lnTo>
                  <a:pt x="5402" y="3699"/>
                </a:lnTo>
                <a:lnTo>
                  <a:pt x="5402" y="3699"/>
                </a:lnTo>
                <a:lnTo>
                  <a:pt x="5418" y="3673"/>
                </a:lnTo>
                <a:lnTo>
                  <a:pt x="5432" y="3647"/>
                </a:lnTo>
                <a:lnTo>
                  <a:pt x="5444" y="3621"/>
                </a:lnTo>
                <a:lnTo>
                  <a:pt x="5456" y="3593"/>
                </a:lnTo>
                <a:lnTo>
                  <a:pt x="5466" y="3567"/>
                </a:lnTo>
                <a:lnTo>
                  <a:pt x="5476" y="3539"/>
                </a:lnTo>
                <a:lnTo>
                  <a:pt x="5484" y="3511"/>
                </a:lnTo>
                <a:lnTo>
                  <a:pt x="5490" y="3483"/>
                </a:lnTo>
                <a:lnTo>
                  <a:pt x="6396" y="3483"/>
                </a:lnTo>
                <a:lnTo>
                  <a:pt x="6396" y="4797"/>
                </a:lnTo>
                <a:lnTo>
                  <a:pt x="4023" y="4797"/>
                </a:lnTo>
                <a:close/>
                <a:moveTo>
                  <a:pt x="3377" y="5307"/>
                </a:moveTo>
                <a:lnTo>
                  <a:pt x="3377" y="5307"/>
                </a:lnTo>
                <a:lnTo>
                  <a:pt x="3339" y="5305"/>
                </a:lnTo>
                <a:lnTo>
                  <a:pt x="3303" y="5301"/>
                </a:lnTo>
                <a:lnTo>
                  <a:pt x="3267" y="5291"/>
                </a:lnTo>
                <a:lnTo>
                  <a:pt x="3233" y="5279"/>
                </a:lnTo>
                <a:lnTo>
                  <a:pt x="3199" y="5263"/>
                </a:lnTo>
                <a:lnTo>
                  <a:pt x="3167" y="5245"/>
                </a:lnTo>
                <a:lnTo>
                  <a:pt x="3137" y="5223"/>
                </a:lnTo>
                <a:lnTo>
                  <a:pt x="3111" y="5197"/>
                </a:lnTo>
                <a:lnTo>
                  <a:pt x="3111" y="5197"/>
                </a:lnTo>
                <a:lnTo>
                  <a:pt x="3085" y="5169"/>
                </a:lnTo>
                <a:lnTo>
                  <a:pt x="3063" y="5139"/>
                </a:lnTo>
                <a:lnTo>
                  <a:pt x="3043" y="5109"/>
                </a:lnTo>
                <a:lnTo>
                  <a:pt x="3029" y="5075"/>
                </a:lnTo>
                <a:lnTo>
                  <a:pt x="3015" y="5041"/>
                </a:lnTo>
                <a:lnTo>
                  <a:pt x="3007" y="5005"/>
                </a:lnTo>
                <a:lnTo>
                  <a:pt x="3001" y="4969"/>
                </a:lnTo>
                <a:lnTo>
                  <a:pt x="2999" y="4931"/>
                </a:lnTo>
                <a:lnTo>
                  <a:pt x="2999" y="4931"/>
                </a:lnTo>
                <a:lnTo>
                  <a:pt x="3001" y="4893"/>
                </a:lnTo>
                <a:lnTo>
                  <a:pt x="3007" y="4857"/>
                </a:lnTo>
                <a:lnTo>
                  <a:pt x="3015" y="4821"/>
                </a:lnTo>
                <a:lnTo>
                  <a:pt x="3029" y="4787"/>
                </a:lnTo>
                <a:lnTo>
                  <a:pt x="3043" y="4753"/>
                </a:lnTo>
                <a:lnTo>
                  <a:pt x="3063" y="4723"/>
                </a:lnTo>
                <a:lnTo>
                  <a:pt x="3085" y="4693"/>
                </a:lnTo>
                <a:lnTo>
                  <a:pt x="3111" y="4665"/>
                </a:lnTo>
                <a:lnTo>
                  <a:pt x="3111" y="4665"/>
                </a:lnTo>
                <a:lnTo>
                  <a:pt x="3139" y="4639"/>
                </a:lnTo>
                <a:lnTo>
                  <a:pt x="3169" y="4617"/>
                </a:lnTo>
                <a:lnTo>
                  <a:pt x="3201" y="4597"/>
                </a:lnTo>
                <a:lnTo>
                  <a:pt x="3235" y="4583"/>
                </a:lnTo>
                <a:lnTo>
                  <a:pt x="3269" y="4571"/>
                </a:lnTo>
                <a:lnTo>
                  <a:pt x="3305" y="4561"/>
                </a:lnTo>
                <a:lnTo>
                  <a:pt x="3341" y="4557"/>
                </a:lnTo>
                <a:lnTo>
                  <a:pt x="3377" y="4555"/>
                </a:lnTo>
                <a:lnTo>
                  <a:pt x="3377" y="4555"/>
                </a:lnTo>
                <a:lnTo>
                  <a:pt x="3413" y="4557"/>
                </a:lnTo>
                <a:lnTo>
                  <a:pt x="3449" y="4561"/>
                </a:lnTo>
                <a:lnTo>
                  <a:pt x="3483" y="4571"/>
                </a:lnTo>
                <a:lnTo>
                  <a:pt x="3519" y="4583"/>
                </a:lnTo>
                <a:lnTo>
                  <a:pt x="3551" y="4597"/>
                </a:lnTo>
                <a:lnTo>
                  <a:pt x="3583" y="4617"/>
                </a:lnTo>
                <a:lnTo>
                  <a:pt x="3613" y="4639"/>
                </a:lnTo>
                <a:lnTo>
                  <a:pt x="3643" y="4665"/>
                </a:lnTo>
                <a:lnTo>
                  <a:pt x="3643" y="4665"/>
                </a:lnTo>
                <a:lnTo>
                  <a:pt x="3667" y="4693"/>
                </a:lnTo>
                <a:lnTo>
                  <a:pt x="3689" y="4723"/>
                </a:lnTo>
                <a:lnTo>
                  <a:pt x="3709" y="4753"/>
                </a:lnTo>
                <a:lnTo>
                  <a:pt x="3725" y="4787"/>
                </a:lnTo>
                <a:lnTo>
                  <a:pt x="3737" y="4821"/>
                </a:lnTo>
                <a:lnTo>
                  <a:pt x="3745" y="4857"/>
                </a:lnTo>
                <a:lnTo>
                  <a:pt x="3751" y="4893"/>
                </a:lnTo>
                <a:lnTo>
                  <a:pt x="3753" y="4931"/>
                </a:lnTo>
                <a:lnTo>
                  <a:pt x="3753" y="4931"/>
                </a:lnTo>
                <a:lnTo>
                  <a:pt x="3751" y="4969"/>
                </a:lnTo>
                <a:lnTo>
                  <a:pt x="3745" y="5005"/>
                </a:lnTo>
                <a:lnTo>
                  <a:pt x="3737" y="5041"/>
                </a:lnTo>
                <a:lnTo>
                  <a:pt x="3725" y="5075"/>
                </a:lnTo>
                <a:lnTo>
                  <a:pt x="3709" y="5109"/>
                </a:lnTo>
                <a:lnTo>
                  <a:pt x="3689" y="5139"/>
                </a:lnTo>
                <a:lnTo>
                  <a:pt x="3667" y="5169"/>
                </a:lnTo>
                <a:lnTo>
                  <a:pt x="3643" y="5197"/>
                </a:lnTo>
                <a:lnTo>
                  <a:pt x="3643" y="5197"/>
                </a:lnTo>
                <a:lnTo>
                  <a:pt x="3615" y="5223"/>
                </a:lnTo>
                <a:lnTo>
                  <a:pt x="3585" y="5245"/>
                </a:lnTo>
                <a:lnTo>
                  <a:pt x="3553" y="5263"/>
                </a:lnTo>
                <a:lnTo>
                  <a:pt x="3521" y="5279"/>
                </a:lnTo>
                <a:lnTo>
                  <a:pt x="3485" y="5291"/>
                </a:lnTo>
                <a:lnTo>
                  <a:pt x="3451" y="5301"/>
                </a:lnTo>
                <a:lnTo>
                  <a:pt x="3413" y="5305"/>
                </a:lnTo>
                <a:lnTo>
                  <a:pt x="3377" y="5307"/>
                </a:lnTo>
                <a:lnTo>
                  <a:pt x="3377" y="5307"/>
                </a:lnTo>
                <a:close/>
                <a:moveTo>
                  <a:pt x="5112" y="3609"/>
                </a:moveTo>
                <a:lnTo>
                  <a:pt x="5112" y="3609"/>
                </a:lnTo>
                <a:lnTo>
                  <a:pt x="5084" y="3633"/>
                </a:lnTo>
                <a:lnTo>
                  <a:pt x="5054" y="3655"/>
                </a:lnTo>
                <a:lnTo>
                  <a:pt x="5022" y="3675"/>
                </a:lnTo>
                <a:lnTo>
                  <a:pt x="4989" y="3691"/>
                </a:lnTo>
                <a:lnTo>
                  <a:pt x="4953" y="3703"/>
                </a:lnTo>
                <a:lnTo>
                  <a:pt x="4919" y="3711"/>
                </a:lnTo>
                <a:lnTo>
                  <a:pt x="4881" y="3717"/>
                </a:lnTo>
                <a:lnTo>
                  <a:pt x="4845" y="3719"/>
                </a:lnTo>
                <a:lnTo>
                  <a:pt x="4845" y="3719"/>
                </a:lnTo>
                <a:lnTo>
                  <a:pt x="4807" y="3717"/>
                </a:lnTo>
                <a:lnTo>
                  <a:pt x="4771" y="3711"/>
                </a:lnTo>
                <a:lnTo>
                  <a:pt x="4735" y="3703"/>
                </a:lnTo>
                <a:lnTo>
                  <a:pt x="4701" y="3691"/>
                </a:lnTo>
                <a:lnTo>
                  <a:pt x="4667" y="3675"/>
                </a:lnTo>
                <a:lnTo>
                  <a:pt x="4635" y="3655"/>
                </a:lnTo>
                <a:lnTo>
                  <a:pt x="4605" y="3633"/>
                </a:lnTo>
                <a:lnTo>
                  <a:pt x="4579" y="3609"/>
                </a:lnTo>
                <a:lnTo>
                  <a:pt x="4579" y="3609"/>
                </a:lnTo>
                <a:lnTo>
                  <a:pt x="4553" y="3581"/>
                </a:lnTo>
                <a:lnTo>
                  <a:pt x="4531" y="3551"/>
                </a:lnTo>
                <a:lnTo>
                  <a:pt x="4511" y="3519"/>
                </a:lnTo>
                <a:lnTo>
                  <a:pt x="4497" y="3487"/>
                </a:lnTo>
                <a:lnTo>
                  <a:pt x="4483" y="3453"/>
                </a:lnTo>
                <a:lnTo>
                  <a:pt x="4475" y="3417"/>
                </a:lnTo>
                <a:lnTo>
                  <a:pt x="4469" y="3379"/>
                </a:lnTo>
                <a:lnTo>
                  <a:pt x="4467" y="3343"/>
                </a:lnTo>
                <a:lnTo>
                  <a:pt x="4467" y="3343"/>
                </a:lnTo>
                <a:lnTo>
                  <a:pt x="4469" y="3306"/>
                </a:lnTo>
                <a:lnTo>
                  <a:pt x="4475" y="3270"/>
                </a:lnTo>
                <a:lnTo>
                  <a:pt x="4483" y="3234"/>
                </a:lnTo>
                <a:lnTo>
                  <a:pt x="4497" y="3200"/>
                </a:lnTo>
                <a:lnTo>
                  <a:pt x="4511" y="3166"/>
                </a:lnTo>
                <a:lnTo>
                  <a:pt x="4531" y="3134"/>
                </a:lnTo>
                <a:lnTo>
                  <a:pt x="4553" y="3104"/>
                </a:lnTo>
                <a:lnTo>
                  <a:pt x="4579" y="3078"/>
                </a:lnTo>
                <a:lnTo>
                  <a:pt x="4579" y="3078"/>
                </a:lnTo>
                <a:lnTo>
                  <a:pt x="4607" y="3052"/>
                </a:lnTo>
                <a:lnTo>
                  <a:pt x="4637" y="3030"/>
                </a:lnTo>
                <a:lnTo>
                  <a:pt x="4669" y="3010"/>
                </a:lnTo>
                <a:lnTo>
                  <a:pt x="4703" y="2994"/>
                </a:lnTo>
                <a:lnTo>
                  <a:pt x="4737" y="2982"/>
                </a:lnTo>
                <a:lnTo>
                  <a:pt x="4773" y="2974"/>
                </a:lnTo>
                <a:lnTo>
                  <a:pt x="4809" y="2968"/>
                </a:lnTo>
                <a:lnTo>
                  <a:pt x="4845" y="2968"/>
                </a:lnTo>
                <a:lnTo>
                  <a:pt x="4845" y="2968"/>
                </a:lnTo>
                <a:lnTo>
                  <a:pt x="4881" y="2968"/>
                </a:lnTo>
                <a:lnTo>
                  <a:pt x="4917" y="2974"/>
                </a:lnTo>
                <a:lnTo>
                  <a:pt x="4951" y="2982"/>
                </a:lnTo>
                <a:lnTo>
                  <a:pt x="4985" y="2994"/>
                </a:lnTo>
                <a:lnTo>
                  <a:pt x="5020" y="3010"/>
                </a:lnTo>
                <a:lnTo>
                  <a:pt x="5052" y="3028"/>
                </a:lnTo>
                <a:lnTo>
                  <a:pt x="5082" y="3052"/>
                </a:lnTo>
                <a:lnTo>
                  <a:pt x="5112" y="3078"/>
                </a:lnTo>
                <a:lnTo>
                  <a:pt x="5112" y="3078"/>
                </a:lnTo>
                <a:lnTo>
                  <a:pt x="5138" y="3106"/>
                </a:lnTo>
                <a:lnTo>
                  <a:pt x="5160" y="3136"/>
                </a:lnTo>
                <a:lnTo>
                  <a:pt x="5178" y="3168"/>
                </a:lnTo>
                <a:lnTo>
                  <a:pt x="5194" y="3202"/>
                </a:lnTo>
                <a:lnTo>
                  <a:pt x="5206" y="3236"/>
                </a:lnTo>
                <a:lnTo>
                  <a:pt x="5214" y="3272"/>
                </a:lnTo>
                <a:lnTo>
                  <a:pt x="5220" y="3308"/>
                </a:lnTo>
                <a:lnTo>
                  <a:pt x="5222" y="3343"/>
                </a:lnTo>
                <a:lnTo>
                  <a:pt x="5220" y="3379"/>
                </a:lnTo>
                <a:lnTo>
                  <a:pt x="5214" y="3415"/>
                </a:lnTo>
                <a:lnTo>
                  <a:pt x="5206" y="3449"/>
                </a:lnTo>
                <a:lnTo>
                  <a:pt x="5194" y="3485"/>
                </a:lnTo>
                <a:lnTo>
                  <a:pt x="5178" y="3517"/>
                </a:lnTo>
                <a:lnTo>
                  <a:pt x="5160" y="3549"/>
                </a:lnTo>
                <a:lnTo>
                  <a:pt x="5138" y="3581"/>
                </a:lnTo>
                <a:lnTo>
                  <a:pt x="5112" y="3609"/>
                </a:lnTo>
                <a:lnTo>
                  <a:pt x="5112" y="3609"/>
                </a:lnTo>
                <a:close/>
                <a:moveTo>
                  <a:pt x="5490" y="3198"/>
                </a:moveTo>
                <a:lnTo>
                  <a:pt x="5490" y="3198"/>
                </a:lnTo>
                <a:lnTo>
                  <a:pt x="5478" y="3154"/>
                </a:lnTo>
                <a:lnTo>
                  <a:pt x="5464" y="3112"/>
                </a:lnTo>
                <a:lnTo>
                  <a:pt x="5446" y="3068"/>
                </a:lnTo>
                <a:lnTo>
                  <a:pt x="5426" y="3028"/>
                </a:lnTo>
                <a:lnTo>
                  <a:pt x="5402" y="2988"/>
                </a:lnTo>
                <a:lnTo>
                  <a:pt x="5376" y="2948"/>
                </a:lnTo>
                <a:lnTo>
                  <a:pt x="5346" y="2912"/>
                </a:lnTo>
                <a:lnTo>
                  <a:pt x="5312" y="2876"/>
                </a:lnTo>
                <a:lnTo>
                  <a:pt x="5312" y="2876"/>
                </a:lnTo>
                <a:lnTo>
                  <a:pt x="5312" y="2876"/>
                </a:lnTo>
                <a:lnTo>
                  <a:pt x="5288" y="2852"/>
                </a:lnTo>
                <a:lnTo>
                  <a:pt x="5262" y="2830"/>
                </a:lnTo>
                <a:lnTo>
                  <a:pt x="5236" y="2810"/>
                </a:lnTo>
                <a:lnTo>
                  <a:pt x="5210" y="2792"/>
                </a:lnTo>
                <a:lnTo>
                  <a:pt x="5182" y="2774"/>
                </a:lnTo>
                <a:lnTo>
                  <a:pt x="5152" y="2758"/>
                </a:lnTo>
                <a:lnTo>
                  <a:pt x="5124" y="2744"/>
                </a:lnTo>
                <a:lnTo>
                  <a:pt x="5094" y="2730"/>
                </a:lnTo>
                <a:lnTo>
                  <a:pt x="5064" y="2720"/>
                </a:lnTo>
                <a:lnTo>
                  <a:pt x="5034" y="2710"/>
                </a:lnTo>
                <a:lnTo>
                  <a:pt x="5001" y="2702"/>
                </a:lnTo>
                <a:lnTo>
                  <a:pt x="4971" y="2694"/>
                </a:lnTo>
                <a:lnTo>
                  <a:pt x="4939" y="2690"/>
                </a:lnTo>
                <a:lnTo>
                  <a:pt x="4907" y="2686"/>
                </a:lnTo>
                <a:lnTo>
                  <a:pt x="4875" y="2684"/>
                </a:lnTo>
                <a:lnTo>
                  <a:pt x="4845" y="2682"/>
                </a:lnTo>
                <a:lnTo>
                  <a:pt x="4813" y="2684"/>
                </a:lnTo>
                <a:lnTo>
                  <a:pt x="4781" y="2686"/>
                </a:lnTo>
                <a:lnTo>
                  <a:pt x="4749" y="2690"/>
                </a:lnTo>
                <a:lnTo>
                  <a:pt x="4717" y="2694"/>
                </a:lnTo>
                <a:lnTo>
                  <a:pt x="4687" y="2702"/>
                </a:lnTo>
                <a:lnTo>
                  <a:pt x="4655" y="2710"/>
                </a:lnTo>
                <a:lnTo>
                  <a:pt x="4625" y="2720"/>
                </a:lnTo>
                <a:lnTo>
                  <a:pt x="4595" y="2730"/>
                </a:lnTo>
                <a:lnTo>
                  <a:pt x="4565" y="2744"/>
                </a:lnTo>
                <a:lnTo>
                  <a:pt x="4537" y="2758"/>
                </a:lnTo>
                <a:lnTo>
                  <a:pt x="4509" y="2774"/>
                </a:lnTo>
                <a:lnTo>
                  <a:pt x="4481" y="2792"/>
                </a:lnTo>
                <a:lnTo>
                  <a:pt x="4453" y="2810"/>
                </a:lnTo>
                <a:lnTo>
                  <a:pt x="4427" y="2830"/>
                </a:lnTo>
                <a:lnTo>
                  <a:pt x="4401" y="2852"/>
                </a:lnTo>
                <a:lnTo>
                  <a:pt x="4377" y="2876"/>
                </a:lnTo>
                <a:lnTo>
                  <a:pt x="4377" y="2876"/>
                </a:lnTo>
                <a:lnTo>
                  <a:pt x="4345" y="2910"/>
                </a:lnTo>
                <a:lnTo>
                  <a:pt x="4315" y="2948"/>
                </a:lnTo>
                <a:lnTo>
                  <a:pt x="4289" y="2986"/>
                </a:lnTo>
                <a:lnTo>
                  <a:pt x="4265" y="3026"/>
                </a:lnTo>
                <a:lnTo>
                  <a:pt x="4243" y="3066"/>
                </a:lnTo>
                <a:lnTo>
                  <a:pt x="4225" y="3110"/>
                </a:lnTo>
                <a:lnTo>
                  <a:pt x="4211" y="3154"/>
                </a:lnTo>
                <a:lnTo>
                  <a:pt x="4199" y="3198"/>
                </a:lnTo>
                <a:lnTo>
                  <a:pt x="284" y="3198"/>
                </a:lnTo>
                <a:lnTo>
                  <a:pt x="284" y="1884"/>
                </a:lnTo>
                <a:lnTo>
                  <a:pt x="1014" y="1884"/>
                </a:lnTo>
                <a:lnTo>
                  <a:pt x="1014" y="1884"/>
                </a:lnTo>
                <a:lnTo>
                  <a:pt x="1024" y="1930"/>
                </a:lnTo>
                <a:lnTo>
                  <a:pt x="1040" y="1976"/>
                </a:lnTo>
                <a:lnTo>
                  <a:pt x="1058" y="2018"/>
                </a:lnTo>
                <a:lnTo>
                  <a:pt x="1078" y="2060"/>
                </a:lnTo>
                <a:lnTo>
                  <a:pt x="1102" y="2102"/>
                </a:lnTo>
                <a:lnTo>
                  <a:pt x="1130" y="2140"/>
                </a:lnTo>
                <a:lnTo>
                  <a:pt x="1160" y="2178"/>
                </a:lnTo>
                <a:lnTo>
                  <a:pt x="1192" y="2212"/>
                </a:lnTo>
                <a:lnTo>
                  <a:pt x="1192" y="2212"/>
                </a:lnTo>
                <a:lnTo>
                  <a:pt x="1216" y="2236"/>
                </a:lnTo>
                <a:lnTo>
                  <a:pt x="1242" y="2258"/>
                </a:lnTo>
                <a:lnTo>
                  <a:pt x="1268" y="2278"/>
                </a:lnTo>
                <a:lnTo>
                  <a:pt x="1296" y="2298"/>
                </a:lnTo>
                <a:lnTo>
                  <a:pt x="1324" y="2314"/>
                </a:lnTo>
                <a:lnTo>
                  <a:pt x="1352" y="2330"/>
                </a:lnTo>
                <a:lnTo>
                  <a:pt x="1380" y="2344"/>
                </a:lnTo>
                <a:lnTo>
                  <a:pt x="1410" y="2358"/>
                </a:lnTo>
                <a:lnTo>
                  <a:pt x="1440" y="2370"/>
                </a:lnTo>
                <a:lnTo>
                  <a:pt x="1472" y="2378"/>
                </a:lnTo>
                <a:lnTo>
                  <a:pt x="1502" y="2388"/>
                </a:lnTo>
                <a:lnTo>
                  <a:pt x="1534" y="2394"/>
                </a:lnTo>
                <a:lnTo>
                  <a:pt x="1564" y="2400"/>
                </a:lnTo>
                <a:lnTo>
                  <a:pt x="1596" y="2404"/>
                </a:lnTo>
                <a:lnTo>
                  <a:pt x="1628" y="2406"/>
                </a:lnTo>
                <a:lnTo>
                  <a:pt x="1660" y="2406"/>
                </a:lnTo>
                <a:lnTo>
                  <a:pt x="1660" y="2406"/>
                </a:lnTo>
                <a:lnTo>
                  <a:pt x="1707" y="2404"/>
                </a:lnTo>
                <a:lnTo>
                  <a:pt x="1753" y="2400"/>
                </a:lnTo>
                <a:lnTo>
                  <a:pt x="1799" y="2392"/>
                </a:lnTo>
                <a:lnTo>
                  <a:pt x="1845" y="2380"/>
                </a:lnTo>
                <a:lnTo>
                  <a:pt x="1889" y="2366"/>
                </a:lnTo>
                <a:lnTo>
                  <a:pt x="1933" y="2348"/>
                </a:lnTo>
                <a:lnTo>
                  <a:pt x="1975" y="2326"/>
                </a:lnTo>
                <a:lnTo>
                  <a:pt x="2017" y="2302"/>
                </a:lnTo>
                <a:lnTo>
                  <a:pt x="2383" y="2670"/>
                </a:lnTo>
                <a:lnTo>
                  <a:pt x="2585" y="2468"/>
                </a:lnTo>
                <a:lnTo>
                  <a:pt x="2217" y="2100"/>
                </a:lnTo>
                <a:lnTo>
                  <a:pt x="2217" y="2100"/>
                </a:lnTo>
                <a:lnTo>
                  <a:pt x="2233" y="2076"/>
                </a:lnTo>
                <a:lnTo>
                  <a:pt x="2247" y="2050"/>
                </a:lnTo>
                <a:lnTo>
                  <a:pt x="2261" y="2024"/>
                </a:lnTo>
                <a:lnTo>
                  <a:pt x="2273" y="1996"/>
                </a:lnTo>
                <a:lnTo>
                  <a:pt x="2283" y="1970"/>
                </a:lnTo>
                <a:lnTo>
                  <a:pt x="2291" y="1942"/>
                </a:lnTo>
                <a:lnTo>
                  <a:pt x="2299" y="1914"/>
                </a:lnTo>
                <a:lnTo>
                  <a:pt x="2307" y="1884"/>
                </a:lnTo>
                <a:lnTo>
                  <a:pt x="6396" y="1884"/>
                </a:lnTo>
                <a:lnTo>
                  <a:pt x="6396" y="3198"/>
                </a:lnTo>
                <a:lnTo>
                  <a:pt x="5490" y="3198"/>
                </a:lnTo>
                <a:close/>
                <a:moveTo>
                  <a:pt x="1927" y="2012"/>
                </a:moveTo>
                <a:lnTo>
                  <a:pt x="1927" y="2012"/>
                </a:lnTo>
                <a:lnTo>
                  <a:pt x="1899" y="2038"/>
                </a:lnTo>
                <a:lnTo>
                  <a:pt x="1867" y="2060"/>
                </a:lnTo>
                <a:lnTo>
                  <a:pt x="1835" y="2078"/>
                </a:lnTo>
                <a:lnTo>
                  <a:pt x="1803" y="2094"/>
                </a:lnTo>
                <a:lnTo>
                  <a:pt x="1767" y="2106"/>
                </a:lnTo>
                <a:lnTo>
                  <a:pt x="1733" y="2114"/>
                </a:lnTo>
                <a:lnTo>
                  <a:pt x="1697" y="2120"/>
                </a:lnTo>
                <a:lnTo>
                  <a:pt x="1660" y="2122"/>
                </a:lnTo>
                <a:lnTo>
                  <a:pt x="1624" y="2120"/>
                </a:lnTo>
                <a:lnTo>
                  <a:pt x="1588" y="2114"/>
                </a:lnTo>
                <a:lnTo>
                  <a:pt x="1552" y="2106"/>
                </a:lnTo>
                <a:lnTo>
                  <a:pt x="1518" y="2094"/>
                </a:lnTo>
                <a:lnTo>
                  <a:pt x="1484" y="2078"/>
                </a:lnTo>
                <a:lnTo>
                  <a:pt x="1452" y="2060"/>
                </a:lnTo>
                <a:lnTo>
                  <a:pt x="1422" y="2038"/>
                </a:lnTo>
                <a:lnTo>
                  <a:pt x="1394" y="2012"/>
                </a:lnTo>
                <a:lnTo>
                  <a:pt x="1394" y="2012"/>
                </a:lnTo>
                <a:lnTo>
                  <a:pt x="1368" y="1984"/>
                </a:lnTo>
                <a:lnTo>
                  <a:pt x="1346" y="1954"/>
                </a:lnTo>
                <a:lnTo>
                  <a:pt x="1328" y="1922"/>
                </a:lnTo>
                <a:lnTo>
                  <a:pt x="1312" y="1890"/>
                </a:lnTo>
                <a:lnTo>
                  <a:pt x="1300" y="1854"/>
                </a:lnTo>
                <a:lnTo>
                  <a:pt x="1290" y="1820"/>
                </a:lnTo>
                <a:lnTo>
                  <a:pt x="1284" y="1782"/>
                </a:lnTo>
                <a:lnTo>
                  <a:pt x="1284" y="1746"/>
                </a:lnTo>
                <a:lnTo>
                  <a:pt x="1284" y="1746"/>
                </a:lnTo>
                <a:lnTo>
                  <a:pt x="1284" y="1708"/>
                </a:lnTo>
                <a:lnTo>
                  <a:pt x="1290" y="1672"/>
                </a:lnTo>
                <a:lnTo>
                  <a:pt x="1300" y="1636"/>
                </a:lnTo>
                <a:lnTo>
                  <a:pt x="1312" y="1600"/>
                </a:lnTo>
                <a:lnTo>
                  <a:pt x="1328" y="1568"/>
                </a:lnTo>
                <a:lnTo>
                  <a:pt x="1346" y="1536"/>
                </a:lnTo>
                <a:lnTo>
                  <a:pt x="1368" y="1506"/>
                </a:lnTo>
                <a:lnTo>
                  <a:pt x="1394" y="1478"/>
                </a:lnTo>
                <a:lnTo>
                  <a:pt x="1394" y="1478"/>
                </a:lnTo>
                <a:lnTo>
                  <a:pt x="1422" y="1454"/>
                </a:lnTo>
                <a:lnTo>
                  <a:pt x="1452" y="1430"/>
                </a:lnTo>
                <a:lnTo>
                  <a:pt x="1484" y="1412"/>
                </a:lnTo>
                <a:lnTo>
                  <a:pt x="1518" y="1396"/>
                </a:lnTo>
                <a:lnTo>
                  <a:pt x="1552" y="1384"/>
                </a:lnTo>
                <a:lnTo>
                  <a:pt x="1588" y="1376"/>
                </a:lnTo>
                <a:lnTo>
                  <a:pt x="1624" y="1370"/>
                </a:lnTo>
                <a:lnTo>
                  <a:pt x="1660" y="1368"/>
                </a:lnTo>
                <a:lnTo>
                  <a:pt x="1660" y="1368"/>
                </a:lnTo>
                <a:lnTo>
                  <a:pt x="1697" y="1370"/>
                </a:lnTo>
                <a:lnTo>
                  <a:pt x="1733" y="1376"/>
                </a:lnTo>
                <a:lnTo>
                  <a:pt x="1767" y="1384"/>
                </a:lnTo>
                <a:lnTo>
                  <a:pt x="1803" y="1396"/>
                </a:lnTo>
                <a:lnTo>
                  <a:pt x="1835" y="1412"/>
                </a:lnTo>
                <a:lnTo>
                  <a:pt x="1867" y="1430"/>
                </a:lnTo>
                <a:lnTo>
                  <a:pt x="1899" y="1454"/>
                </a:lnTo>
                <a:lnTo>
                  <a:pt x="1927" y="1478"/>
                </a:lnTo>
                <a:lnTo>
                  <a:pt x="1927" y="1478"/>
                </a:lnTo>
                <a:lnTo>
                  <a:pt x="1951" y="1506"/>
                </a:lnTo>
                <a:lnTo>
                  <a:pt x="1975" y="1536"/>
                </a:lnTo>
                <a:lnTo>
                  <a:pt x="1993" y="1568"/>
                </a:lnTo>
                <a:lnTo>
                  <a:pt x="2009" y="1600"/>
                </a:lnTo>
                <a:lnTo>
                  <a:pt x="2021" y="1636"/>
                </a:lnTo>
                <a:lnTo>
                  <a:pt x="2029" y="1672"/>
                </a:lnTo>
                <a:lnTo>
                  <a:pt x="2035" y="1708"/>
                </a:lnTo>
                <a:lnTo>
                  <a:pt x="2037" y="1746"/>
                </a:lnTo>
                <a:lnTo>
                  <a:pt x="2037" y="1746"/>
                </a:lnTo>
                <a:lnTo>
                  <a:pt x="2035" y="1782"/>
                </a:lnTo>
                <a:lnTo>
                  <a:pt x="2029" y="1820"/>
                </a:lnTo>
                <a:lnTo>
                  <a:pt x="2021" y="1854"/>
                </a:lnTo>
                <a:lnTo>
                  <a:pt x="2009" y="1890"/>
                </a:lnTo>
                <a:lnTo>
                  <a:pt x="1993" y="1922"/>
                </a:lnTo>
                <a:lnTo>
                  <a:pt x="1975" y="1954"/>
                </a:lnTo>
                <a:lnTo>
                  <a:pt x="1951" y="1984"/>
                </a:lnTo>
                <a:lnTo>
                  <a:pt x="1927" y="2012"/>
                </a:lnTo>
                <a:lnTo>
                  <a:pt x="1927" y="2012"/>
                </a:lnTo>
                <a:close/>
                <a:moveTo>
                  <a:pt x="6396" y="286"/>
                </a:moveTo>
                <a:lnTo>
                  <a:pt x="6396" y="1600"/>
                </a:lnTo>
                <a:lnTo>
                  <a:pt x="2305" y="1600"/>
                </a:lnTo>
                <a:lnTo>
                  <a:pt x="2305" y="1600"/>
                </a:lnTo>
                <a:lnTo>
                  <a:pt x="2293" y="1554"/>
                </a:lnTo>
                <a:lnTo>
                  <a:pt x="2279" y="1512"/>
                </a:lnTo>
                <a:lnTo>
                  <a:pt x="2261" y="1468"/>
                </a:lnTo>
                <a:lnTo>
                  <a:pt x="2241" y="1426"/>
                </a:lnTo>
                <a:lnTo>
                  <a:pt x="2217" y="1386"/>
                </a:lnTo>
                <a:lnTo>
                  <a:pt x="2191" y="1348"/>
                </a:lnTo>
                <a:lnTo>
                  <a:pt x="2161" y="1312"/>
                </a:lnTo>
                <a:lnTo>
                  <a:pt x="2129" y="1278"/>
                </a:lnTo>
                <a:lnTo>
                  <a:pt x="2129" y="1278"/>
                </a:lnTo>
                <a:lnTo>
                  <a:pt x="2103" y="1254"/>
                </a:lnTo>
                <a:lnTo>
                  <a:pt x="2079" y="1232"/>
                </a:lnTo>
                <a:lnTo>
                  <a:pt x="2051" y="1212"/>
                </a:lnTo>
                <a:lnTo>
                  <a:pt x="2025" y="1192"/>
                </a:lnTo>
                <a:lnTo>
                  <a:pt x="1997" y="1176"/>
                </a:lnTo>
                <a:lnTo>
                  <a:pt x="1969" y="1160"/>
                </a:lnTo>
                <a:lnTo>
                  <a:pt x="1939" y="1146"/>
                </a:lnTo>
                <a:lnTo>
                  <a:pt x="1909" y="1132"/>
                </a:lnTo>
                <a:lnTo>
                  <a:pt x="1879" y="1122"/>
                </a:lnTo>
                <a:lnTo>
                  <a:pt x="1849" y="1112"/>
                </a:lnTo>
                <a:lnTo>
                  <a:pt x="1819" y="1102"/>
                </a:lnTo>
                <a:lnTo>
                  <a:pt x="1787" y="1096"/>
                </a:lnTo>
                <a:lnTo>
                  <a:pt x="1755" y="1090"/>
                </a:lnTo>
                <a:lnTo>
                  <a:pt x="1725" y="1088"/>
                </a:lnTo>
                <a:lnTo>
                  <a:pt x="1693" y="1084"/>
                </a:lnTo>
                <a:lnTo>
                  <a:pt x="1660" y="1084"/>
                </a:lnTo>
                <a:lnTo>
                  <a:pt x="1628" y="1084"/>
                </a:lnTo>
                <a:lnTo>
                  <a:pt x="1596" y="1088"/>
                </a:lnTo>
                <a:lnTo>
                  <a:pt x="1564" y="1090"/>
                </a:lnTo>
                <a:lnTo>
                  <a:pt x="1534" y="1096"/>
                </a:lnTo>
                <a:lnTo>
                  <a:pt x="1502" y="1102"/>
                </a:lnTo>
                <a:lnTo>
                  <a:pt x="1472" y="1112"/>
                </a:lnTo>
                <a:lnTo>
                  <a:pt x="1440" y="1122"/>
                </a:lnTo>
                <a:lnTo>
                  <a:pt x="1410" y="1132"/>
                </a:lnTo>
                <a:lnTo>
                  <a:pt x="1380" y="1146"/>
                </a:lnTo>
                <a:lnTo>
                  <a:pt x="1352" y="1160"/>
                </a:lnTo>
                <a:lnTo>
                  <a:pt x="1324" y="1176"/>
                </a:lnTo>
                <a:lnTo>
                  <a:pt x="1296" y="1192"/>
                </a:lnTo>
                <a:lnTo>
                  <a:pt x="1268" y="1212"/>
                </a:lnTo>
                <a:lnTo>
                  <a:pt x="1242" y="1232"/>
                </a:lnTo>
                <a:lnTo>
                  <a:pt x="1216" y="1254"/>
                </a:lnTo>
                <a:lnTo>
                  <a:pt x="1192" y="1278"/>
                </a:lnTo>
                <a:lnTo>
                  <a:pt x="1192" y="1278"/>
                </a:lnTo>
                <a:lnTo>
                  <a:pt x="1160" y="1312"/>
                </a:lnTo>
                <a:lnTo>
                  <a:pt x="1130" y="1348"/>
                </a:lnTo>
                <a:lnTo>
                  <a:pt x="1104" y="1386"/>
                </a:lnTo>
                <a:lnTo>
                  <a:pt x="1080" y="1426"/>
                </a:lnTo>
                <a:lnTo>
                  <a:pt x="1058" y="1468"/>
                </a:lnTo>
                <a:lnTo>
                  <a:pt x="1042" y="1512"/>
                </a:lnTo>
                <a:lnTo>
                  <a:pt x="1026" y="1554"/>
                </a:lnTo>
                <a:lnTo>
                  <a:pt x="1014" y="1600"/>
                </a:lnTo>
                <a:lnTo>
                  <a:pt x="284" y="1600"/>
                </a:lnTo>
                <a:lnTo>
                  <a:pt x="284" y="286"/>
                </a:lnTo>
                <a:lnTo>
                  <a:pt x="6396" y="286"/>
                </a:lnTo>
                <a:close/>
                <a:moveTo>
                  <a:pt x="284" y="6395"/>
                </a:moveTo>
                <a:lnTo>
                  <a:pt x="284" y="5081"/>
                </a:lnTo>
                <a:lnTo>
                  <a:pt x="2733" y="5081"/>
                </a:lnTo>
                <a:lnTo>
                  <a:pt x="2733" y="5081"/>
                </a:lnTo>
                <a:lnTo>
                  <a:pt x="2745" y="5125"/>
                </a:lnTo>
                <a:lnTo>
                  <a:pt x="2759" y="5169"/>
                </a:lnTo>
                <a:lnTo>
                  <a:pt x="2777" y="5211"/>
                </a:lnTo>
                <a:lnTo>
                  <a:pt x="2797" y="5251"/>
                </a:lnTo>
                <a:lnTo>
                  <a:pt x="2821" y="5291"/>
                </a:lnTo>
                <a:lnTo>
                  <a:pt x="2847" y="5329"/>
                </a:lnTo>
                <a:lnTo>
                  <a:pt x="2877" y="5365"/>
                </a:lnTo>
                <a:lnTo>
                  <a:pt x="2909" y="5399"/>
                </a:lnTo>
                <a:lnTo>
                  <a:pt x="2909" y="5399"/>
                </a:lnTo>
                <a:lnTo>
                  <a:pt x="2933" y="5421"/>
                </a:lnTo>
                <a:lnTo>
                  <a:pt x="2957" y="5443"/>
                </a:lnTo>
                <a:lnTo>
                  <a:pt x="2983" y="5463"/>
                </a:lnTo>
                <a:lnTo>
                  <a:pt x="3009" y="5481"/>
                </a:lnTo>
                <a:lnTo>
                  <a:pt x="3037" y="5499"/>
                </a:lnTo>
                <a:lnTo>
                  <a:pt x="3065" y="5515"/>
                </a:lnTo>
                <a:lnTo>
                  <a:pt x="3093" y="5529"/>
                </a:lnTo>
                <a:lnTo>
                  <a:pt x="3123" y="5543"/>
                </a:lnTo>
                <a:lnTo>
                  <a:pt x="3153" y="5555"/>
                </a:lnTo>
                <a:lnTo>
                  <a:pt x="3183" y="5565"/>
                </a:lnTo>
                <a:lnTo>
                  <a:pt x="3215" y="5573"/>
                </a:lnTo>
                <a:lnTo>
                  <a:pt x="3247" y="5579"/>
                </a:lnTo>
                <a:lnTo>
                  <a:pt x="3279" y="5585"/>
                </a:lnTo>
                <a:lnTo>
                  <a:pt x="3311" y="5589"/>
                </a:lnTo>
                <a:lnTo>
                  <a:pt x="3343" y="5591"/>
                </a:lnTo>
                <a:lnTo>
                  <a:pt x="3377" y="5593"/>
                </a:lnTo>
                <a:lnTo>
                  <a:pt x="3377" y="5593"/>
                </a:lnTo>
                <a:lnTo>
                  <a:pt x="3425" y="5591"/>
                </a:lnTo>
                <a:lnTo>
                  <a:pt x="3471" y="5585"/>
                </a:lnTo>
                <a:lnTo>
                  <a:pt x="3517" y="5577"/>
                </a:lnTo>
                <a:lnTo>
                  <a:pt x="3563" y="5565"/>
                </a:lnTo>
                <a:lnTo>
                  <a:pt x="3607" y="5551"/>
                </a:lnTo>
                <a:lnTo>
                  <a:pt x="3651" y="5533"/>
                </a:lnTo>
                <a:lnTo>
                  <a:pt x="3691" y="5513"/>
                </a:lnTo>
                <a:lnTo>
                  <a:pt x="3733" y="5489"/>
                </a:lnTo>
                <a:lnTo>
                  <a:pt x="4099" y="5855"/>
                </a:lnTo>
                <a:lnTo>
                  <a:pt x="4301" y="5655"/>
                </a:lnTo>
                <a:lnTo>
                  <a:pt x="3933" y="5287"/>
                </a:lnTo>
                <a:lnTo>
                  <a:pt x="3933" y="5287"/>
                </a:lnTo>
                <a:lnTo>
                  <a:pt x="3949" y="5263"/>
                </a:lnTo>
                <a:lnTo>
                  <a:pt x="3961" y="5239"/>
                </a:lnTo>
                <a:lnTo>
                  <a:pt x="3975" y="5213"/>
                </a:lnTo>
                <a:lnTo>
                  <a:pt x="3985" y="5187"/>
                </a:lnTo>
                <a:lnTo>
                  <a:pt x="4005" y="5135"/>
                </a:lnTo>
                <a:lnTo>
                  <a:pt x="4019" y="5081"/>
                </a:lnTo>
                <a:lnTo>
                  <a:pt x="6396" y="5081"/>
                </a:lnTo>
                <a:lnTo>
                  <a:pt x="6396" y="6395"/>
                </a:lnTo>
                <a:lnTo>
                  <a:pt x="284" y="6395"/>
                </a:lnTo>
                <a:close/>
              </a:path>
            </a:pathLst>
          </a:custGeom>
          <a:solidFill>
            <a:srgbClr val="595959"/>
          </a:solidFill>
          <a:ln>
            <a:noFill/>
          </a:ln>
          <a:extLst/>
        </p:spPr>
        <p:txBody>
          <a:bodyPr vert="horz" wrap="square" lIns="78191" tIns="39096" rIns="78191" bIns="39096" numCol="1" anchor="t" anchorCtr="0" compatLnSpc="1">
            <a:prstTxWarp prst="textNoShape">
              <a:avLst/>
            </a:prstTxWarp>
          </a:bodyPr>
          <a:lstStyle/>
          <a:p>
            <a:endParaRPr lang="en-GB" sz="1000"/>
          </a:p>
        </p:txBody>
      </p:sp>
      <p:sp>
        <p:nvSpPr>
          <p:cNvPr id="55" name="Rectangle 54"/>
          <p:cNvSpPr/>
          <p:nvPr/>
        </p:nvSpPr>
        <p:spPr>
          <a:xfrm>
            <a:off x="461963" y="3761073"/>
            <a:ext cx="3675063" cy="2411127"/>
          </a:xfrm>
          <a:prstGeom prst="rect">
            <a:avLst/>
          </a:prstGeom>
          <a:solidFill>
            <a:schemeClr val="bg1"/>
          </a:solidFill>
          <a:ln w="3175">
            <a:solidFill>
              <a:schemeClr val="tx1">
                <a:lumMod val="65000"/>
                <a:lumOff val="35000"/>
              </a:schemeClr>
            </a:solidFill>
          </a:ln>
        </p:spPr>
        <p:style>
          <a:lnRef idx="0">
            <a:schemeClr val="accent1"/>
          </a:lnRef>
          <a:fillRef idx="1">
            <a:schemeClr val="accent1"/>
          </a:fillRef>
          <a:effectRef idx="0">
            <a:schemeClr val="dk1"/>
          </a:effectRef>
          <a:fontRef idx="minor">
            <a:schemeClr val="lt1"/>
          </a:fontRef>
        </p:style>
        <p:txBody>
          <a:bodyPr rtlCol="0" anchor="t">
            <a:noAutofit/>
          </a:bodyPr>
          <a:lstStyle/>
          <a:p>
            <a:pPr marL="360363">
              <a:lnSpc>
                <a:spcPct val="100000"/>
              </a:lnSpc>
              <a:spcBef>
                <a:spcPts val="1200"/>
              </a:spcBef>
            </a:pPr>
            <a:r>
              <a:rPr lang="en-GB" sz="1000" b="1">
                <a:solidFill>
                  <a:srgbClr val="595959"/>
                </a:solidFill>
              </a:rPr>
              <a:t>National policy context</a:t>
            </a:r>
          </a:p>
          <a:p>
            <a:pPr marL="360363">
              <a:lnSpc>
                <a:spcPct val="100000"/>
              </a:lnSpc>
              <a:spcAft>
                <a:spcPts val="200"/>
              </a:spcAft>
            </a:pPr>
            <a:r>
              <a:rPr lang="en-GB" sz="1000">
                <a:solidFill>
                  <a:schemeClr val="tx1"/>
                </a:solidFill>
              </a:rPr>
              <a:t>Policy planning documents focus on the overall development of the public administration by strengthening innovation capacity. </a:t>
            </a:r>
          </a:p>
          <a:p>
            <a:pPr marL="531813" indent="-171450">
              <a:spcAft>
                <a:spcPts val="200"/>
              </a:spcAft>
              <a:buFont typeface="Arial" panose="020B0604020202020204" pitchFamily="34" charset="0"/>
              <a:buChar char="•"/>
            </a:pPr>
            <a:r>
              <a:rPr lang="en-GB" sz="1000" b="1">
                <a:solidFill>
                  <a:schemeClr val="tx1"/>
                </a:solidFill>
              </a:rPr>
              <a:t>Sustainable development strategy Latvia 2030 </a:t>
            </a:r>
            <a:r>
              <a:rPr lang="en-GB" sz="1000">
                <a:solidFill>
                  <a:schemeClr val="tx1"/>
                </a:solidFill>
              </a:rPr>
              <a:t>highlights the need for innovation through sectoral and institutional collaboration and public participation.</a:t>
            </a:r>
          </a:p>
          <a:p>
            <a:pPr marL="531813" indent="-171450">
              <a:spcAft>
                <a:spcPts val="200"/>
              </a:spcAft>
              <a:buFont typeface="Arial" panose="020B0604020202020204" pitchFamily="34" charset="0"/>
              <a:buChar char="•"/>
            </a:pPr>
            <a:r>
              <a:rPr lang="en-GB" sz="1000" b="1">
                <a:solidFill>
                  <a:schemeClr val="tx1"/>
                </a:solidFill>
              </a:rPr>
              <a:t>Public Administration Reform Plan 2020 </a:t>
            </a:r>
            <a:r>
              <a:rPr lang="en-GB" sz="1000">
                <a:solidFill>
                  <a:schemeClr val="tx1"/>
                </a:solidFill>
              </a:rPr>
              <a:t>is envisaged to raise the overall efficiency and effectiveness of public administration.</a:t>
            </a:r>
          </a:p>
          <a:p>
            <a:pPr marL="360363">
              <a:spcAft>
                <a:spcPts val="600"/>
              </a:spcAft>
            </a:pPr>
            <a:r>
              <a:rPr lang="en-GB" sz="1000">
                <a:solidFill>
                  <a:schemeClr val="tx1"/>
                </a:solidFill>
              </a:rPr>
              <a:t>State Chancellery has launched the </a:t>
            </a:r>
            <a:r>
              <a:rPr lang="en-GB" sz="1000" b="1">
                <a:solidFill>
                  <a:schemeClr val="tx1"/>
                </a:solidFill>
              </a:rPr>
              <a:t>"ExCeL!" programme</a:t>
            </a:r>
            <a:r>
              <a:rPr lang="en-GB" sz="1000">
                <a:solidFill>
                  <a:schemeClr val="tx1"/>
                </a:solidFill>
              </a:rPr>
              <a:t> to address key drivers of public administration efficiency.</a:t>
            </a:r>
          </a:p>
        </p:txBody>
      </p:sp>
      <p:grpSp>
        <p:nvGrpSpPr>
          <p:cNvPr id="57" name="Group 114"/>
          <p:cNvGrpSpPr>
            <a:grpSpLocks noChangeAspect="1"/>
          </p:cNvGrpSpPr>
          <p:nvPr/>
        </p:nvGrpSpPr>
        <p:grpSpPr bwMode="auto">
          <a:xfrm>
            <a:off x="537264" y="3822652"/>
            <a:ext cx="329179" cy="320400"/>
            <a:chOff x="986" y="0"/>
            <a:chExt cx="6709" cy="6708"/>
          </a:xfrm>
          <a:solidFill>
            <a:srgbClr val="595959"/>
          </a:solidFill>
        </p:grpSpPr>
        <p:sp>
          <p:nvSpPr>
            <p:cNvPr id="58" name="Freeform 115"/>
            <p:cNvSpPr>
              <a:spLocks noEditPoints="1"/>
            </p:cNvSpPr>
            <p:nvPr/>
          </p:nvSpPr>
          <p:spPr bwMode="auto">
            <a:xfrm>
              <a:off x="986" y="0"/>
              <a:ext cx="6709" cy="6708"/>
            </a:xfrm>
            <a:custGeom>
              <a:avLst/>
              <a:gdLst>
                <a:gd name="T0" fmla="*/ 0 w 6709"/>
                <a:gd name="T1" fmla="*/ 0 h 6708"/>
                <a:gd name="T2" fmla="*/ 0 w 6709"/>
                <a:gd name="T3" fmla="*/ 6708 h 6708"/>
                <a:gd name="T4" fmla="*/ 6709 w 6709"/>
                <a:gd name="T5" fmla="*/ 6708 h 6708"/>
                <a:gd name="T6" fmla="*/ 6709 w 6709"/>
                <a:gd name="T7" fmla="*/ 0 h 6708"/>
                <a:gd name="T8" fmla="*/ 0 w 6709"/>
                <a:gd name="T9" fmla="*/ 0 h 6708"/>
                <a:gd name="T10" fmla="*/ 6423 w 6709"/>
                <a:gd name="T11" fmla="*/ 6422 h 6708"/>
                <a:gd name="T12" fmla="*/ 286 w 6709"/>
                <a:gd name="T13" fmla="*/ 6422 h 6708"/>
                <a:gd name="T14" fmla="*/ 286 w 6709"/>
                <a:gd name="T15" fmla="*/ 286 h 6708"/>
                <a:gd name="T16" fmla="*/ 6423 w 6709"/>
                <a:gd name="T17" fmla="*/ 286 h 6708"/>
                <a:gd name="T18" fmla="*/ 6423 w 6709"/>
                <a:gd name="T19" fmla="*/ 6422 h 6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09" h="6708">
                  <a:moveTo>
                    <a:pt x="0" y="0"/>
                  </a:moveTo>
                  <a:lnTo>
                    <a:pt x="0" y="6708"/>
                  </a:lnTo>
                  <a:lnTo>
                    <a:pt x="6709" y="6708"/>
                  </a:lnTo>
                  <a:lnTo>
                    <a:pt x="6709" y="0"/>
                  </a:lnTo>
                  <a:lnTo>
                    <a:pt x="0" y="0"/>
                  </a:lnTo>
                  <a:close/>
                  <a:moveTo>
                    <a:pt x="6423" y="6422"/>
                  </a:moveTo>
                  <a:lnTo>
                    <a:pt x="286" y="6422"/>
                  </a:lnTo>
                  <a:lnTo>
                    <a:pt x="286" y="286"/>
                  </a:lnTo>
                  <a:lnTo>
                    <a:pt x="6423" y="286"/>
                  </a:lnTo>
                  <a:lnTo>
                    <a:pt x="6423" y="64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59" name="Rectangle 116"/>
            <p:cNvSpPr>
              <a:spLocks noChangeArrowheads="1"/>
            </p:cNvSpPr>
            <p:nvPr/>
          </p:nvSpPr>
          <p:spPr bwMode="auto">
            <a:xfrm>
              <a:off x="1844" y="5576"/>
              <a:ext cx="4957"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0" name="Freeform 117"/>
            <p:cNvSpPr>
              <a:spLocks noEditPoints="1"/>
            </p:cNvSpPr>
            <p:nvPr/>
          </p:nvSpPr>
          <p:spPr bwMode="auto">
            <a:xfrm>
              <a:off x="1844" y="926"/>
              <a:ext cx="4957" cy="1734"/>
            </a:xfrm>
            <a:custGeom>
              <a:avLst/>
              <a:gdLst>
                <a:gd name="T0" fmla="*/ 4957 w 4957"/>
                <a:gd name="T1" fmla="*/ 1448 h 1734"/>
                <a:gd name="T2" fmla="*/ 2661 w 4957"/>
                <a:gd name="T3" fmla="*/ 1448 h 1734"/>
                <a:gd name="T4" fmla="*/ 2661 w 4957"/>
                <a:gd name="T5" fmla="*/ 1010 h 1734"/>
                <a:gd name="T6" fmla="*/ 3175 w 4957"/>
                <a:gd name="T7" fmla="*/ 1010 h 1734"/>
                <a:gd name="T8" fmla="*/ 3175 w 4957"/>
                <a:gd name="T9" fmla="*/ 1278 h 1734"/>
                <a:gd name="T10" fmla="*/ 4051 w 4957"/>
                <a:gd name="T11" fmla="*/ 1278 h 1734"/>
                <a:gd name="T12" fmla="*/ 4051 w 4957"/>
                <a:gd name="T13" fmla="*/ 342 h 1734"/>
                <a:gd name="T14" fmla="*/ 3461 w 4957"/>
                <a:gd name="T15" fmla="*/ 342 h 1734"/>
                <a:gd name="T16" fmla="*/ 3461 w 4957"/>
                <a:gd name="T17" fmla="*/ 0 h 1734"/>
                <a:gd name="T18" fmla="*/ 2374 w 4957"/>
                <a:gd name="T19" fmla="*/ 0 h 1734"/>
                <a:gd name="T20" fmla="*/ 2374 w 4957"/>
                <a:gd name="T21" fmla="*/ 1448 h 1734"/>
                <a:gd name="T22" fmla="*/ 0 w 4957"/>
                <a:gd name="T23" fmla="*/ 1448 h 1734"/>
                <a:gd name="T24" fmla="*/ 0 w 4957"/>
                <a:gd name="T25" fmla="*/ 1734 h 1734"/>
                <a:gd name="T26" fmla="*/ 4957 w 4957"/>
                <a:gd name="T27" fmla="*/ 1734 h 1734"/>
                <a:gd name="T28" fmla="*/ 4957 w 4957"/>
                <a:gd name="T29" fmla="*/ 1448 h 1734"/>
                <a:gd name="T30" fmla="*/ 3765 w 4957"/>
                <a:gd name="T31" fmla="*/ 630 h 1734"/>
                <a:gd name="T32" fmla="*/ 3765 w 4957"/>
                <a:gd name="T33" fmla="*/ 990 h 1734"/>
                <a:gd name="T34" fmla="*/ 3461 w 4957"/>
                <a:gd name="T35" fmla="*/ 990 h 1734"/>
                <a:gd name="T36" fmla="*/ 3461 w 4957"/>
                <a:gd name="T37" fmla="*/ 630 h 1734"/>
                <a:gd name="T38" fmla="*/ 3765 w 4957"/>
                <a:gd name="T39" fmla="*/ 630 h 1734"/>
                <a:gd name="T40" fmla="*/ 2661 w 4957"/>
                <a:gd name="T41" fmla="*/ 286 h 1734"/>
                <a:gd name="T42" fmla="*/ 3175 w 4957"/>
                <a:gd name="T43" fmla="*/ 286 h 1734"/>
                <a:gd name="T44" fmla="*/ 3175 w 4957"/>
                <a:gd name="T45" fmla="*/ 342 h 1734"/>
                <a:gd name="T46" fmla="*/ 3175 w 4957"/>
                <a:gd name="T47" fmla="*/ 724 h 1734"/>
                <a:gd name="T48" fmla="*/ 2661 w 4957"/>
                <a:gd name="T49" fmla="*/ 724 h 1734"/>
                <a:gd name="T50" fmla="*/ 2661 w 4957"/>
                <a:gd name="T51" fmla="*/ 286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57" h="1734">
                  <a:moveTo>
                    <a:pt x="4957" y="1448"/>
                  </a:moveTo>
                  <a:lnTo>
                    <a:pt x="2661" y="1448"/>
                  </a:lnTo>
                  <a:lnTo>
                    <a:pt x="2661" y="1010"/>
                  </a:lnTo>
                  <a:lnTo>
                    <a:pt x="3175" y="1010"/>
                  </a:lnTo>
                  <a:lnTo>
                    <a:pt x="3175" y="1278"/>
                  </a:lnTo>
                  <a:lnTo>
                    <a:pt x="4051" y="1278"/>
                  </a:lnTo>
                  <a:lnTo>
                    <a:pt x="4051" y="342"/>
                  </a:lnTo>
                  <a:lnTo>
                    <a:pt x="3461" y="342"/>
                  </a:lnTo>
                  <a:lnTo>
                    <a:pt x="3461" y="0"/>
                  </a:lnTo>
                  <a:lnTo>
                    <a:pt x="2374" y="0"/>
                  </a:lnTo>
                  <a:lnTo>
                    <a:pt x="2374" y="1448"/>
                  </a:lnTo>
                  <a:lnTo>
                    <a:pt x="0" y="1448"/>
                  </a:lnTo>
                  <a:lnTo>
                    <a:pt x="0" y="1734"/>
                  </a:lnTo>
                  <a:lnTo>
                    <a:pt x="4957" y="1734"/>
                  </a:lnTo>
                  <a:lnTo>
                    <a:pt x="4957" y="1448"/>
                  </a:lnTo>
                  <a:close/>
                  <a:moveTo>
                    <a:pt x="3765" y="630"/>
                  </a:moveTo>
                  <a:lnTo>
                    <a:pt x="3765" y="990"/>
                  </a:lnTo>
                  <a:lnTo>
                    <a:pt x="3461" y="990"/>
                  </a:lnTo>
                  <a:lnTo>
                    <a:pt x="3461" y="630"/>
                  </a:lnTo>
                  <a:lnTo>
                    <a:pt x="3765" y="630"/>
                  </a:lnTo>
                  <a:close/>
                  <a:moveTo>
                    <a:pt x="2661" y="286"/>
                  </a:moveTo>
                  <a:lnTo>
                    <a:pt x="3175" y="286"/>
                  </a:lnTo>
                  <a:lnTo>
                    <a:pt x="3175" y="342"/>
                  </a:lnTo>
                  <a:lnTo>
                    <a:pt x="3175" y="724"/>
                  </a:lnTo>
                  <a:lnTo>
                    <a:pt x="2661" y="724"/>
                  </a:lnTo>
                  <a:lnTo>
                    <a:pt x="2661"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1" name="Freeform 118"/>
            <p:cNvSpPr>
              <a:spLocks noEditPoints="1"/>
            </p:cNvSpPr>
            <p:nvPr/>
          </p:nvSpPr>
          <p:spPr bwMode="auto">
            <a:xfrm>
              <a:off x="2226" y="2832"/>
              <a:ext cx="858" cy="2572"/>
            </a:xfrm>
            <a:custGeom>
              <a:avLst/>
              <a:gdLst>
                <a:gd name="T0" fmla="*/ 858 w 858"/>
                <a:gd name="T1" fmla="*/ 2572 h 2572"/>
                <a:gd name="T2" fmla="*/ 858 w 858"/>
                <a:gd name="T3" fmla="*/ 0 h 2572"/>
                <a:gd name="T4" fmla="*/ 0 w 858"/>
                <a:gd name="T5" fmla="*/ 0 h 2572"/>
                <a:gd name="T6" fmla="*/ 0 w 858"/>
                <a:gd name="T7" fmla="*/ 2572 h 2572"/>
                <a:gd name="T8" fmla="*/ 858 w 858"/>
                <a:gd name="T9" fmla="*/ 2572 h 2572"/>
                <a:gd name="T10" fmla="*/ 286 w 858"/>
                <a:gd name="T11" fmla="*/ 286 h 2572"/>
                <a:gd name="T12" fmla="*/ 572 w 858"/>
                <a:gd name="T13" fmla="*/ 286 h 2572"/>
                <a:gd name="T14" fmla="*/ 572 w 858"/>
                <a:gd name="T15" fmla="*/ 2286 h 2572"/>
                <a:gd name="T16" fmla="*/ 286 w 858"/>
                <a:gd name="T17" fmla="*/ 2286 h 2572"/>
                <a:gd name="T18" fmla="*/ 286 w 858"/>
                <a:gd name="T19" fmla="*/ 286 h 2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8" h="2572">
                  <a:moveTo>
                    <a:pt x="858" y="2572"/>
                  </a:moveTo>
                  <a:lnTo>
                    <a:pt x="858" y="0"/>
                  </a:lnTo>
                  <a:lnTo>
                    <a:pt x="0" y="0"/>
                  </a:lnTo>
                  <a:lnTo>
                    <a:pt x="0" y="2572"/>
                  </a:lnTo>
                  <a:lnTo>
                    <a:pt x="858" y="2572"/>
                  </a:lnTo>
                  <a:close/>
                  <a:moveTo>
                    <a:pt x="286" y="286"/>
                  </a:moveTo>
                  <a:lnTo>
                    <a:pt x="572" y="286"/>
                  </a:lnTo>
                  <a:lnTo>
                    <a:pt x="572" y="2286"/>
                  </a:lnTo>
                  <a:lnTo>
                    <a:pt x="286" y="2286"/>
                  </a:lnTo>
                  <a:lnTo>
                    <a:pt x="286"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2" name="Freeform 119"/>
            <p:cNvSpPr>
              <a:spLocks noEditPoints="1"/>
            </p:cNvSpPr>
            <p:nvPr/>
          </p:nvSpPr>
          <p:spPr bwMode="auto">
            <a:xfrm>
              <a:off x="3338" y="2832"/>
              <a:ext cx="858" cy="2572"/>
            </a:xfrm>
            <a:custGeom>
              <a:avLst/>
              <a:gdLst>
                <a:gd name="T0" fmla="*/ 858 w 858"/>
                <a:gd name="T1" fmla="*/ 2572 h 2572"/>
                <a:gd name="T2" fmla="*/ 858 w 858"/>
                <a:gd name="T3" fmla="*/ 0 h 2572"/>
                <a:gd name="T4" fmla="*/ 0 w 858"/>
                <a:gd name="T5" fmla="*/ 0 h 2572"/>
                <a:gd name="T6" fmla="*/ 0 w 858"/>
                <a:gd name="T7" fmla="*/ 2572 h 2572"/>
                <a:gd name="T8" fmla="*/ 858 w 858"/>
                <a:gd name="T9" fmla="*/ 2572 h 2572"/>
                <a:gd name="T10" fmla="*/ 286 w 858"/>
                <a:gd name="T11" fmla="*/ 286 h 2572"/>
                <a:gd name="T12" fmla="*/ 572 w 858"/>
                <a:gd name="T13" fmla="*/ 286 h 2572"/>
                <a:gd name="T14" fmla="*/ 572 w 858"/>
                <a:gd name="T15" fmla="*/ 2286 h 2572"/>
                <a:gd name="T16" fmla="*/ 286 w 858"/>
                <a:gd name="T17" fmla="*/ 2286 h 2572"/>
                <a:gd name="T18" fmla="*/ 286 w 858"/>
                <a:gd name="T19" fmla="*/ 286 h 2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8" h="2572">
                  <a:moveTo>
                    <a:pt x="858" y="2572"/>
                  </a:moveTo>
                  <a:lnTo>
                    <a:pt x="858" y="0"/>
                  </a:lnTo>
                  <a:lnTo>
                    <a:pt x="0" y="0"/>
                  </a:lnTo>
                  <a:lnTo>
                    <a:pt x="0" y="2572"/>
                  </a:lnTo>
                  <a:lnTo>
                    <a:pt x="858" y="2572"/>
                  </a:lnTo>
                  <a:close/>
                  <a:moveTo>
                    <a:pt x="286" y="286"/>
                  </a:moveTo>
                  <a:lnTo>
                    <a:pt x="572" y="286"/>
                  </a:lnTo>
                  <a:lnTo>
                    <a:pt x="572" y="2286"/>
                  </a:lnTo>
                  <a:lnTo>
                    <a:pt x="286" y="2286"/>
                  </a:lnTo>
                  <a:lnTo>
                    <a:pt x="286"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3" name="Freeform 120"/>
            <p:cNvSpPr>
              <a:spLocks noEditPoints="1"/>
            </p:cNvSpPr>
            <p:nvPr/>
          </p:nvSpPr>
          <p:spPr bwMode="auto">
            <a:xfrm>
              <a:off x="4451" y="2832"/>
              <a:ext cx="856" cy="2572"/>
            </a:xfrm>
            <a:custGeom>
              <a:avLst/>
              <a:gdLst>
                <a:gd name="T0" fmla="*/ 856 w 856"/>
                <a:gd name="T1" fmla="*/ 2572 h 2572"/>
                <a:gd name="T2" fmla="*/ 856 w 856"/>
                <a:gd name="T3" fmla="*/ 0 h 2572"/>
                <a:gd name="T4" fmla="*/ 0 w 856"/>
                <a:gd name="T5" fmla="*/ 0 h 2572"/>
                <a:gd name="T6" fmla="*/ 0 w 856"/>
                <a:gd name="T7" fmla="*/ 2572 h 2572"/>
                <a:gd name="T8" fmla="*/ 856 w 856"/>
                <a:gd name="T9" fmla="*/ 2572 h 2572"/>
                <a:gd name="T10" fmla="*/ 286 w 856"/>
                <a:gd name="T11" fmla="*/ 286 h 2572"/>
                <a:gd name="T12" fmla="*/ 570 w 856"/>
                <a:gd name="T13" fmla="*/ 286 h 2572"/>
                <a:gd name="T14" fmla="*/ 570 w 856"/>
                <a:gd name="T15" fmla="*/ 2286 h 2572"/>
                <a:gd name="T16" fmla="*/ 286 w 856"/>
                <a:gd name="T17" fmla="*/ 2286 h 2572"/>
                <a:gd name="T18" fmla="*/ 286 w 856"/>
                <a:gd name="T19" fmla="*/ 286 h 2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 h="2572">
                  <a:moveTo>
                    <a:pt x="856" y="2572"/>
                  </a:moveTo>
                  <a:lnTo>
                    <a:pt x="856" y="0"/>
                  </a:lnTo>
                  <a:lnTo>
                    <a:pt x="0" y="0"/>
                  </a:lnTo>
                  <a:lnTo>
                    <a:pt x="0" y="2572"/>
                  </a:lnTo>
                  <a:lnTo>
                    <a:pt x="856" y="2572"/>
                  </a:lnTo>
                  <a:close/>
                  <a:moveTo>
                    <a:pt x="286" y="286"/>
                  </a:moveTo>
                  <a:lnTo>
                    <a:pt x="570" y="286"/>
                  </a:lnTo>
                  <a:lnTo>
                    <a:pt x="570" y="2286"/>
                  </a:lnTo>
                  <a:lnTo>
                    <a:pt x="286" y="2286"/>
                  </a:lnTo>
                  <a:lnTo>
                    <a:pt x="286"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4" name="Freeform 121"/>
            <p:cNvSpPr>
              <a:spLocks noEditPoints="1"/>
            </p:cNvSpPr>
            <p:nvPr/>
          </p:nvSpPr>
          <p:spPr bwMode="auto">
            <a:xfrm>
              <a:off x="5561" y="2832"/>
              <a:ext cx="858" cy="2572"/>
            </a:xfrm>
            <a:custGeom>
              <a:avLst/>
              <a:gdLst>
                <a:gd name="T0" fmla="*/ 858 w 858"/>
                <a:gd name="T1" fmla="*/ 2572 h 2572"/>
                <a:gd name="T2" fmla="*/ 858 w 858"/>
                <a:gd name="T3" fmla="*/ 0 h 2572"/>
                <a:gd name="T4" fmla="*/ 0 w 858"/>
                <a:gd name="T5" fmla="*/ 0 h 2572"/>
                <a:gd name="T6" fmla="*/ 0 w 858"/>
                <a:gd name="T7" fmla="*/ 2572 h 2572"/>
                <a:gd name="T8" fmla="*/ 858 w 858"/>
                <a:gd name="T9" fmla="*/ 2572 h 2572"/>
                <a:gd name="T10" fmla="*/ 286 w 858"/>
                <a:gd name="T11" fmla="*/ 286 h 2572"/>
                <a:gd name="T12" fmla="*/ 572 w 858"/>
                <a:gd name="T13" fmla="*/ 286 h 2572"/>
                <a:gd name="T14" fmla="*/ 572 w 858"/>
                <a:gd name="T15" fmla="*/ 2286 h 2572"/>
                <a:gd name="T16" fmla="*/ 286 w 858"/>
                <a:gd name="T17" fmla="*/ 2286 h 2572"/>
                <a:gd name="T18" fmla="*/ 286 w 858"/>
                <a:gd name="T19" fmla="*/ 286 h 2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8" h="2572">
                  <a:moveTo>
                    <a:pt x="858" y="2572"/>
                  </a:moveTo>
                  <a:lnTo>
                    <a:pt x="858" y="0"/>
                  </a:lnTo>
                  <a:lnTo>
                    <a:pt x="0" y="0"/>
                  </a:lnTo>
                  <a:lnTo>
                    <a:pt x="0" y="2572"/>
                  </a:lnTo>
                  <a:lnTo>
                    <a:pt x="858" y="2572"/>
                  </a:lnTo>
                  <a:close/>
                  <a:moveTo>
                    <a:pt x="286" y="286"/>
                  </a:moveTo>
                  <a:lnTo>
                    <a:pt x="572" y="286"/>
                  </a:lnTo>
                  <a:lnTo>
                    <a:pt x="572" y="2286"/>
                  </a:lnTo>
                  <a:lnTo>
                    <a:pt x="286" y="2286"/>
                  </a:lnTo>
                  <a:lnTo>
                    <a:pt x="286" y="2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grpSp>
      <p:grpSp>
        <p:nvGrpSpPr>
          <p:cNvPr id="67" name="Group 66"/>
          <p:cNvGrpSpPr/>
          <p:nvPr/>
        </p:nvGrpSpPr>
        <p:grpSpPr>
          <a:xfrm>
            <a:off x="10453152" y="108169"/>
            <a:ext cx="1313288" cy="486858"/>
            <a:chOff x="430010" y="5589489"/>
            <a:chExt cx="1313288" cy="486858"/>
          </a:xfrm>
        </p:grpSpPr>
        <p:pic>
          <p:nvPicPr>
            <p:cNvPr id="68" name="Picture 67"/>
            <p:cNvPicPr>
              <a:picLocks noChangeAspect="1"/>
            </p:cNvPicPr>
            <p:nvPr/>
          </p:nvPicPr>
          <p:blipFill rotWithShape="1">
            <a:blip r:embed="rId7"/>
            <a:srcRect t="3998" b="6711"/>
            <a:stretch/>
          </p:blipFill>
          <p:spPr>
            <a:xfrm>
              <a:off x="1063650" y="5589489"/>
              <a:ext cx="679648" cy="486858"/>
            </a:xfrm>
            <a:prstGeom prst="rect">
              <a:avLst/>
            </a:prstGeom>
          </p:spPr>
        </p:pic>
        <p:sp>
          <p:nvSpPr>
            <p:cNvPr id="69" name="Rectangle 68"/>
            <p:cNvSpPr/>
            <p:nvPr/>
          </p:nvSpPr>
          <p:spPr>
            <a:xfrm>
              <a:off x="430010" y="5755974"/>
              <a:ext cx="532197"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 by</a:t>
              </a:r>
              <a:endParaRPr kumimoji="0" lang="en-GB" sz="900" b="0" i="0" u="none" strike="noStrike" kern="1200" cap="none" spc="0" normalizeH="0" baseline="0">
                <a:ln>
                  <a:noFill/>
                </a:ln>
                <a:solidFill>
                  <a:srgbClr val="000000"/>
                </a:solidFill>
                <a:effectLst/>
                <a:uLnTx/>
                <a:uFillTx/>
                <a:latin typeface="Arial"/>
              </a:endParaRPr>
            </a:p>
          </p:txBody>
        </p:sp>
      </p:grpSp>
      <p:sp>
        <p:nvSpPr>
          <p:cNvPr id="65" name="Rectangle 64"/>
          <p:cNvSpPr/>
          <p:nvPr/>
        </p:nvSpPr>
        <p:spPr>
          <a:xfrm>
            <a:off x="4249891" y="1561125"/>
            <a:ext cx="3674756" cy="4611075"/>
          </a:xfrm>
          <a:prstGeom prst="rect">
            <a:avLst/>
          </a:prstGeom>
          <a:solidFill>
            <a:schemeClr val="bg1"/>
          </a:solidFill>
          <a:ln w="3175">
            <a:solidFill>
              <a:srgbClr val="D04A02"/>
            </a:solidFill>
          </a:ln>
        </p:spPr>
        <p:style>
          <a:lnRef idx="0">
            <a:schemeClr val="accent1"/>
          </a:lnRef>
          <a:fillRef idx="1">
            <a:schemeClr val="accent1"/>
          </a:fillRef>
          <a:effectRef idx="0">
            <a:schemeClr val="dk1"/>
          </a:effectRef>
          <a:fontRef idx="minor">
            <a:schemeClr val="lt1"/>
          </a:fontRef>
        </p:style>
        <p:txBody>
          <a:bodyPr rtlCol="0" anchor="t">
            <a:noAutofit/>
          </a:bodyPr>
          <a:lstStyle/>
          <a:p>
            <a:pPr marL="360363">
              <a:lnSpc>
                <a:spcPct val="100000"/>
              </a:lnSpc>
              <a:spcBef>
                <a:spcPts val="1200"/>
              </a:spcBef>
            </a:pPr>
            <a:r>
              <a:rPr lang="en-GB" sz="1000" b="1">
                <a:solidFill>
                  <a:srgbClr val="D04A02"/>
                </a:solidFill>
              </a:rPr>
              <a:t>Setting up innovation labs </a:t>
            </a:r>
          </a:p>
          <a:p>
            <a:pPr marL="355600">
              <a:spcAft>
                <a:spcPts val="600"/>
              </a:spcAft>
              <a:buClr>
                <a:srgbClr val="000000"/>
              </a:buClr>
              <a:defRPr/>
            </a:pPr>
            <a:r>
              <a:rPr lang="en-GB" sz="1000">
                <a:solidFill>
                  <a:schemeClr val="tx1"/>
                </a:solidFill>
              </a:rPr>
              <a:t>The State Chancellery seeked for support from the European Commission Structural Reform Support Service in the creation of  three innovation labs in Latvia.</a:t>
            </a:r>
          </a:p>
          <a:p>
            <a:pPr marL="538163" indent="-182563">
              <a:spcAft>
                <a:spcPts val="600"/>
              </a:spcAft>
              <a:buClr>
                <a:srgbClr val="000000"/>
              </a:buClr>
              <a:buFont typeface="Arial" panose="020B0604020202020204" pitchFamily="34" charset="0"/>
              <a:buChar char="•"/>
              <a:defRPr/>
            </a:pPr>
            <a:r>
              <a:rPr lang="en-GB" sz="1000" b="1">
                <a:solidFill>
                  <a:schemeClr val="tx1"/>
                </a:solidFill>
              </a:rPr>
              <a:t>Administrative simplification lab </a:t>
            </a:r>
            <a:r>
              <a:rPr lang="en-GB" sz="1000">
                <a:solidFill>
                  <a:schemeClr val="tx1"/>
                </a:solidFill>
              </a:rPr>
              <a:t>aims at creating new approach for measurement and simplification of administrative burden in Latvia.</a:t>
            </a:r>
          </a:p>
          <a:p>
            <a:pPr marL="538163" indent="-182563">
              <a:spcAft>
                <a:spcPts val="600"/>
              </a:spcAft>
              <a:buClr>
                <a:srgbClr val="000000"/>
              </a:buClr>
              <a:buFont typeface="Arial" panose="020B0604020202020204" pitchFamily="34" charset="0"/>
              <a:buChar char="•"/>
              <a:defRPr/>
            </a:pPr>
            <a:r>
              <a:rPr lang="en-GB" sz="1000" b="1">
                <a:solidFill>
                  <a:schemeClr val="tx1"/>
                </a:solidFill>
              </a:rPr>
              <a:t>HR lab </a:t>
            </a:r>
            <a:r>
              <a:rPr lang="en-GB" sz="1000">
                <a:solidFill>
                  <a:schemeClr val="tx1"/>
                </a:solidFill>
              </a:rPr>
              <a:t>aims at creating HR framework with HR processes, based on stakeholder and best practice inputs.</a:t>
            </a:r>
          </a:p>
          <a:p>
            <a:pPr marL="538163" indent="-182563">
              <a:spcAft>
                <a:spcPts val="600"/>
              </a:spcAft>
              <a:buClr>
                <a:srgbClr val="000000"/>
              </a:buClr>
              <a:buFont typeface="Arial" panose="020B0604020202020204" pitchFamily="34" charset="0"/>
              <a:buChar char="•"/>
              <a:defRPr/>
            </a:pPr>
            <a:r>
              <a:rPr lang="en-GB" sz="1000" b="1">
                <a:solidFill>
                  <a:schemeClr val="tx1"/>
                </a:solidFill>
              </a:rPr>
              <a:t>Branding and reputation lab </a:t>
            </a:r>
            <a:r>
              <a:rPr lang="en-GB" sz="1000">
                <a:solidFill>
                  <a:schemeClr val="tx1"/>
                </a:solidFill>
              </a:rPr>
              <a:t>aims at shaping the working culture in the public sector based on values rather than processes and rules.</a:t>
            </a:r>
          </a:p>
          <a:p>
            <a:pPr marL="355600">
              <a:spcAft>
                <a:spcPts val="200"/>
              </a:spcAft>
              <a:buClr>
                <a:srgbClr val="000000"/>
              </a:buClr>
              <a:defRPr/>
            </a:pPr>
            <a:r>
              <a:rPr lang="en-GB" sz="1000" b="1">
                <a:solidFill>
                  <a:schemeClr val="tx1"/>
                </a:solidFill>
              </a:rPr>
              <a:t>Overall ambition of the project was to introduce innovation labs as a new approach to tackle different topics in public administration.</a:t>
            </a:r>
            <a:r>
              <a:rPr lang="en-GB" sz="1000">
                <a:solidFill>
                  <a:schemeClr val="tx1"/>
                </a:solidFill>
              </a:rPr>
              <a:t> </a:t>
            </a:r>
            <a:r>
              <a:rPr lang="en-GB" sz="1000" kern="0">
                <a:solidFill>
                  <a:srgbClr val="000000"/>
                </a:solidFill>
                <a:cs typeface="Arial"/>
                <a:sym typeface="Arial"/>
              </a:rPr>
              <a:t>Such approach allows flexibility and improves cross-sector, cross-institution and cross-department collaboration as well as introduces the currently lacking experimentation in the process. The project aimed at identifying the most suitable approach for sustaining and operating innovation labs in Latvian context through learning by doing. </a:t>
            </a:r>
          </a:p>
          <a:p>
            <a:pPr marL="355600" algn="just">
              <a:spcAft>
                <a:spcPts val="200"/>
              </a:spcAft>
              <a:buClr>
                <a:srgbClr val="000000"/>
              </a:buClr>
              <a:defRPr/>
            </a:pPr>
            <a:endParaRPr lang="en-GB" sz="1000">
              <a:solidFill>
                <a:schemeClr val="tx1"/>
              </a:solidFill>
            </a:endParaRPr>
          </a:p>
        </p:txBody>
      </p:sp>
      <p:sp>
        <p:nvSpPr>
          <p:cNvPr id="70" name="Freeform 73"/>
          <p:cNvSpPr>
            <a:spLocks noChangeAspect="1" noEditPoints="1"/>
          </p:cNvSpPr>
          <p:nvPr/>
        </p:nvSpPr>
        <p:spPr bwMode="auto">
          <a:xfrm>
            <a:off x="4322339" y="1628761"/>
            <a:ext cx="320448" cy="320400"/>
          </a:xfrm>
          <a:custGeom>
            <a:avLst/>
            <a:gdLst>
              <a:gd name="T0" fmla="*/ 6709 w 6709"/>
              <a:gd name="T1" fmla="*/ 0 h 6708"/>
              <a:gd name="T2" fmla="*/ 2508 w 6709"/>
              <a:gd name="T3" fmla="*/ 5788 h 6708"/>
              <a:gd name="T4" fmla="*/ 2430 w 6709"/>
              <a:gd name="T5" fmla="*/ 5806 h 6708"/>
              <a:gd name="T6" fmla="*/ 2342 w 6709"/>
              <a:gd name="T7" fmla="*/ 5764 h 6708"/>
              <a:gd name="T8" fmla="*/ 1534 w 6709"/>
              <a:gd name="T9" fmla="*/ 4892 h 6708"/>
              <a:gd name="T10" fmla="*/ 1536 w 6709"/>
              <a:gd name="T11" fmla="*/ 4802 h 6708"/>
              <a:gd name="T12" fmla="*/ 1658 w 6709"/>
              <a:gd name="T13" fmla="*/ 4404 h 6708"/>
              <a:gd name="T14" fmla="*/ 1504 w 6709"/>
              <a:gd name="T15" fmla="*/ 4280 h 6708"/>
              <a:gd name="T16" fmla="*/ 1388 w 6709"/>
              <a:gd name="T17" fmla="*/ 4084 h 6708"/>
              <a:gd name="T18" fmla="*/ 1868 w 6709"/>
              <a:gd name="T19" fmla="*/ 2096 h 6708"/>
              <a:gd name="T20" fmla="*/ 2684 w 6709"/>
              <a:gd name="T21" fmla="*/ 1736 h 6708"/>
              <a:gd name="T22" fmla="*/ 2958 w 6709"/>
              <a:gd name="T23" fmla="*/ 1754 h 6708"/>
              <a:gd name="T24" fmla="*/ 1732 w 6709"/>
              <a:gd name="T25" fmla="*/ 3102 h 6708"/>
              <a:gd name="T26" fmla="*/ 1572 w 6709"/>
              <a:gd name="T27" fmla="*/ 3390 h 6708"/>
              <a:gd name="T28" fmla="*/ 1608 w 6709"/>
              <a:gd name="T29" fmla="*/ 3674 h 6708"/>
              <a:gd name="T30" fmla="*/ 1740 w 6709"/>
              <a:gd name="T31" fmla="*/ 3848 h 6708"/>
              <a:gd name="T32" fmla="*/ 1978 w 6709"/>
              <a:gd name="T33" fmla="*/ 3956 h 6708"/>
              <a:gd name="T34" fmla="*/ 2278 w 6709"/>
              <a:gd name="T35" fmla="*/ 3910 h 6708"/>
              <a:gd name="T36" fmla="*/ 2882 w 6709"/>
              <a:gd name="T37" fmla="*/ 3398 h 6708"/>
              <a:gd name="T38" fmla="*/ 3172 w 6709"/>
              <a:gd name="T39" fmla="*/ 3238 h 6708"/>
              <a:gd name="T40" fmla="*/ 3377 w 6709"/>
              <a:gd name="T41" fmla="*/ 3228 h 6708"/>
              <a:gd name="T42" fmla="*/ 5341 w 6709"/>
              <a:gd name="T43" fmla="*/ 4200 h 6708"/>
              <a:gd name="T44" fmla="*/ 5373 w 6709"/>
              <a:gd name="T45" fmla="*/ 4246 h 6708"/>
              <a:gd name="T46" fmla="*/ 3985 w 6709"/>
              <a:gd name="T47" fmla="*/ 5558 h 6708"/>
              <a:gd name="T48" fmla="*/ 3889 w 6709"/>
              <a:gd name="T49" fmla="*/ 5616 h 6708"/>
              <a:gd name="T50" fmla="*/ 5215 w 6709"/>
              <a:gd name="T51" fmla="*/ 3814 h 6708"/>
              <a:gd name="T52" fmla="*/ 3661 w 6709"/>
              <a:gd name="T53" fmla="*/ 3014 h 6708"/>
              <a:gd name="T54" fmla="*/ 3399 w 6709"/>
              <a:gd name="T55" fmla="*/ 2942 h 6708"/>
              <a:gd name="T56" fmla="*/ 3142 w 6709"/>
              <a:gd name="T57" fmla="*/ 2950 h 6708"/>
              <a:gd name="T58" fmla="*/ 2894 w 6709"/>
              <a:gd name="T59" fmla="*/ 3042 h 6708"/>
              <a:gd name="T60" fmla="*/ 2192 w 6709"/>
              <a:gd name="T61" fmla="*/ 3626 h 6708"/>
              <a:gd name="T62" fmla="*/ 2082 w 6709"/>
              <a:gd name="T63" fmla="*/ 3676 h 6708"/>
              <a:gd name="T64" fmla="*/ 1948 w 6709"/>
              <a:gd name="T65" fmla="*/ 3646 h 6708"/>
              <a:gd name="T66" fmla="*/ 1868 w 6709"/>
              <a:gd name="T67" fmla="*/ 3556 h 6708"/>
              <a:gd name="T68" fmla="*/ 1854 w 6709"/>
              <a:gd name="T69" fmla="*/ 3438 h 6708"/>
              <a:gd name="T70" fmla="*/ 1920 w 6709"/>
              <a:gd name="T71" fmla="*/ 3316 h 6708"/>
              <a:gd name="T72" fmla="*/ 3493 w 6709"/>
              <a:gd name="T73" fmla="*/ 1978 h 6708"/>
              <a:gd name="T74" fmla="*/ 3707 w 6709"/>
              <a:gd name="T75" fmla="*/ 1956 h 6708"/>
              <a:gd name="T76" fmla="*/ 6423 w 6709"/>
              <a:gd name="T77" fmla="*/ 2402 h 6708"/>
              <a:gd name="T78" fmla="*/ 3891 w 6709"/>
              <a:gd name="T79" fmla="*/ 1710 h 6708"/>
              <a:gd name="T80" fmla="*/ 3675 w 6709"/>
              <a:gd name="T81" fmla="*/ 1668 h 6708"/>
              <a:gd name="T82" fmla="*/ 3457 w 6709"/>
              <a:gd name="T83" fmla="*/ 1692 h 6708"/>
              <a:gd name="T84" fmla="*/ 2982 w 6709"/>
              <a:gd name="T85" fmla="*/ 1466 h 6708"/>
              <a:gd name="T86" fmla="*/ 2588 w 6709"/>
              <a:gd name="T87" fmla="*/ 1462 h 6708"/>
              <a:gd name="T88" fmla="*/ 286 w 6709"/>
              <a:gd name="T89" fmla="*/ 286 h 6708"/>
              <a:gd name="T90" fmla="*/ 1088 w 6709"/>
              <a:gd name="T91" fmla="*/ 4076 h 6708"/>
              <a:gd name="T92" fmla="*/ 1182 w 6709"/>
              <a:gd name="T93" fmla="*/ 4318 h 6708"/>
              <a:gd name="T94" fmla="*/ 1342 w 6709"/>
              <a:gd name="T95" fmla="*/ 4522 h 6708"/>
              <a:gd name="T96" fmla="*/ 1264 w 6709"/>
              <a:gd name="T97" fmla="*/ 4716 h 6708"/>
              <a:gd name="T98" fmla="*/ 1266 w 6709"/>
              <a:gd name="T99" fmla="*/ 4988 h 6708"/>
              <a:gd name="T100" fmla="*/ 2146 w 6709"/>
              <a:gd name="T101" fmla="*/ 5976 h 6708"/>
              <a:gd name="T102" fmla="*/ 2410 w 6709"/>
              <a:gd name="T103" fmla="*/ 6090 h 6708"/>
              <a:gd name="T104" fmla="*/ 2588 w 6709"/>
              <a:gd name="T105" fmla="*/ 6066 h 6708"/>
              <a:gd name="T106" fmla="*/ 3677 w 6709"/>
              <a:gd name="T107" fmla="*/ 5848 h 6708"/>
              <a:gd name="T108" fmla="*/ 3855 w 6709"/>
              <a:gd name="T109" fmla="*/ 5902 h 6708"/>
              <a:gd name="T110" fmla="*/ 4003 w 6709"/>
              <a:gd name="T111" fmla="*/ 5886 h 6708"/>
              <a:gd name="T112" fmla="*/ 4153 w 6709"/>
              <a:gd name="T113" fmla="*/ 5800 h 6708"/>
              <a:gd name="T114" fmla="*/ 5583 w 6709"/>
              <a:gd name="T115" fmla="*/ 4476 h 6708"/>
              <a:gd name="T116" fmla="*/ 5657 w 6709"/>
              <a:gd name="T117" fmla="*/ 4210 h 6708"/>
              <a:gd name="T118" fmla="*/ 5559 w 6709"/>
              <a:gd name="T119" fmla="*/ 4010 h 6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09" h="6708">
                <a:moveTo>
                  <a:pt x="6709" y="0"/>
                </a:moveTo>
                <a:lnTo>
                  <a:pt x="0" y="0"/>
                </a:lnTo>
                <a:lnTo>
                  <a:pt x="0" y="6708"/>
                </a:lnTo>
                <a:lnTo>
                  <a:pt x="6709" y="6708"/>
                </a:lnTo>
                <a:lnTo>
                  <a:pt x="6709" y="6708"/>
                </a:lnTo>
                <a:lnTo>
                  <a:pt x="6709" y="0"/>
                </a:lnTo>
                <a:lnTo>
                  <a:pt x="6709" y="0"/>
                </a:lnTo>
                <a:close/>
                <a:moveTo>
                  <a:pt x="1574" y="4746"/>
                </a:moveTo>
                <a:lnTo>
                  <a:pt x="1618" y="4708"/>
                </a:lnTo>
                <a:lnTo>
                  <a:pt x="2926" y="5432"/>
                </a:lnTo>
                <a:lnTo>
                  <a:pt x="2530" y="5772"/>
                </a:lnTo>
                <a:lnTo>
                  <a:pt x="2530" y="5772"/>
                </a:lnTo>
                <a:lnTo>
                  <a:pt x="2520" y="5780"/>
                </a:lnTo>
                <a:lnTo>
                  <a:pt x="2508" y="5788"/>
                </a:lnTo>
                <a:lnTo>
                  <a:pt x="2496" y="5794"/>
                </a:lnTo>
                <a:lnTo>
                  <a:pt x="2484" y="5798"/>
                </a:lnTo>
                <a:lnTo>
                  <a:pt x="2470" y="5802"/>
                </a:lnTo>
                <a:lnTo>
                  <a:pt x="2456" y="5804"/>
                </a:lnTo>
                <a:lnTo>
                  <a:pt x="2444" y="5806"/>
                </a:lnTo>
                <a:lnTo>
                  <a:pt x="2430" y="5806"/>
                </a:lnTo>
                <a:lnTo>
                  <a:pt x="2430" y="5806"/>
                </a:lnTo>
                <a:lnTo>
                  <a:pt x="2416" y="5804"/>
                </a:lnTo>
                <a:lnTo>
                  <a:pt x="2402" y="5800"/>
                </a:lnTo>
                <a:lnTo>
                  <a:pt x="2390" y="5796"/>
                </a:lnTo>
                <a:lnTo>
                  <a:pt x="2376" y="5790"/>
                </a:lnTo>
                <a:lnTo>
                  <a:pt x="2364" y="5784"/>
                </a:lnTo>
                <a:lnTo>
                  <a:pt x="2352" y="5774"/>
                </a:lnTo>
                <a:lnTo>
                  <a:pt x="2342" y="5764"/>
                </a:lnTo>
                <a:lnTo>
                  <a:pt x="2330" y="5752"/>
                </a:lnTo>
                <a:lnTo>
                  <a:pt x="1560" y="4940"/>
                </a:lnTo>
                <a:lnTo>
                  <a:pt x="1560" y="4940"/>
                </a:lnTo>
                <a:lnTo>
                  <a:pt x="1552" y="4930"/>
                </a:lnTo>
                <a:lnTo>
                  <a:pt x="1544" y="4918"/>
                </a:lnTo>
                <a:lnTo>
                  <a:pt x="1538" y="4906"/>
                </a:lnTo>
                <a:lnTo>
                  <a:pt x="1534" y="4892"/>
                </a:lnTo>
                <a:lnTo>
                  <a:pt x="1530" y="4880"/>
                </a:lnTo>
                <a:lnTo>
                  <a:pt x="1528" y="4866"/>
                </a:lnTo>
                <a:lnTo>
                  <a:pt x="1526" y="4854"/>
                </a:lnTo>
                <a:lnTo>
                  <a:pt x="1528" y="4840"/>
                </a:lnTo>
                <a:lnTo>
                  <a:pt x="1528" y="4828"/>
                </a:lnTo>
                <a:lnTo>
                  <a:pt x="1532" y="4814"/>
                </a:lnTo>
                <a:lnTo>
                  <a:pt x="1536" y="4802"/>
                </a:lnTo>
                <a:lnTo>
                  <a:pt x="1540" y="4790"/>
                </a:lnTo>
                <a:lnTo>
                  <a:pt x="1548" y="4778"/>
                </a:lnTo>
                <a:lnTo>
                  <a:pt x="1554" y="4766"/>
                </a:lnTo>
                <a:lnTo>
                  <a:pt x="1564" y="4756"/>
                </a:lnTo>
                <a:lnTo>
                  <a:pt x="1574" y="4746"/>
                </a:lnTo>
                <a:lnTo>
                  <a:pt x="1574" y="4746"/>
                </a:lnTo>
                <a:close/>
                <a:moveTo>
                  <a:pt x="1658" y="4404"/>
                </a:moveTo>
                <a:lnTo>
                  <a:pt x="1658" y="4404"/>
                </a:lnTo>
                <a:lnTo>
                  <a:pt x="1630" y="4386"/>
                </a:lnTo>
                <a:lnTo>
                  <a:pt x="1602" y="4368"/>
                </a:lnTo>
                <a:lnTo>
                  <a:pt x="1576" y="4348"/>
                </a:lnTo>
                <a:lnTo>
                  <a:pt x="1550" y="4326"/>
                </a:lnTo>
                <a:lnTo>
                  <a:pt x="1526" y="4304"/>
                </a:lnTo>
                <a:lnTo>
                  <a:pt x="1504" y="4280"/>
                </a:lnTo>
                <a:lnTo>
                  <a:pt x="1484" y="4254"/>
                </a:lnTo>
                <a:lnTo>
                  <a:pt x="1464" y="4228"/>
                </a:lnTo>
                <a:lnTo>
                  <a:pt x="1446" y="4202"/>
                </a:lnTo>
                <a:lnTo>
                  <a:pt x="1428" y="4174"/>
                </a:lnTo>
                <a:lnTo>
                  <a:pt x="1414" y="4144"/>
                </a:lnTo>
                <a:lnTo>
                  <a:pt x="1400" y="4114"/>
                </a:lnTo>
                <a:lnTo>
                  <a:pt x="1388" y="4084"/>
                </a:lnTo>
                <a:lnTo>
                  <a:pt x="1378" y="4052"/>
                </a:lnTo>
                <a:lnTo>
                  <a:pt x="1368" y="4020"/>
                </a:lnTo>
                <a:lnTo>
                  <a:pt x="1362" y="3988"/>
                </a:lnTo>
                <a:lnTo>
                  <a:pt x="1238" y="3310"/>
                </a:lnTo>
                <a:lnTo>
                  <a:pt x="286" y="2752"/>
                </a:lnTo>
                <a:lnTo>
                  <a:pt x="286" y="1148"/>
                </a:lnTo>
                <a:lnTo>
                  <a:pt x="1868" y="2096"/>
                </a:lnTo>
                <a:lnTo>
                  <a:pt x="2494" y="1794"/>
                </a:lnTo>
                <a:lnTo>
                  <a:pt x="2494" y="1794"/>
                </a:lnTo>
                <a:lnTo>
                  <a:pt x="2532" y="1776"/>
                </a:lnTo>
                <a:lnTo>
                  <a:pt x="2570" y="1762"/>
                </a:lnTo>
                <a:lnTo>
                  <a:pt x="2608" y="1752"/>
                </a:lnTo>
                <a:lnTo>
                  <a:pt x="2646" y="1742"/>
                </a:lnTo>
                <a:lnTo>
                  <a:pt x="2684" y="1736"/>
                </a:lnTo>
                <a:lnTo>
                  <a:pt x="2724" y="1730"/>
                </a:lnTo>
                <a:lnTo>
                  <a:pt x="2764" y="1728"/>
                </a:lnTo>
                <a:lnTo>
                  <a:pt x="2802" y="1730"/>
                </a:lnTo>
                <a:lnTo>
                  <a:pt x="2842" y="1732"/>
                </a:lnTo>
                <a:lnTo>
                  <a:pt x="2880" y="1738"/>
                </a:lnTo>
                <a:lnTo>
                  <a:pt x="2918" y="1744"/>
                </a:lnTo>
                <a:lnTo>
                  <a:pt x="2958" y="1754"/>
                </a:lnTo>
                <a:lnTo>
                  <a:pt x="2994" y="1766"/>
                </a:lnTo>
                <a:lnTo>
                  <a:pt x="3032" y="1782"/>
                </a:lnTo>
                <a:lnTo>
                  <a:pt x="3068" y="1798"/>
                </a:lnTo>
                <a:lnTo>
                  <a:pt x="3104" y="1818"/>
                </a:lnTo>
                <a:lnTo>
                  <a:pt x="3162" y="1850"/>
                </a:lnTo>
                <a:lnTo>
                  <a:pt x="1732" y="3102"/>
                </a:lnTo>
                <a:lnTo>
                  <a:pt x="1732" y="3102"/>
                </a:lnTo>
                <a:lnTo>
                  <a:pt x="1698" y="3134"/>
                </a:lnTo>
                <a:lnTo>
                  <a:pt x="1666" y="3172"/>
                </a:lnTo>
                <a:lnTo>
                  <a:pt x="1638" y="3212"/>
                </a:lnTo>
                <a:lnTo>
                  <a:pt x="1616" y="3254"/>
                </a:lnTo>
                <a:lnTo>
                  <a:pt x="1596" y="3296"/>
                </a:lnTo>
                <a:lnTo>
                  <a:pt x="1582" y="3342"/>
                </a:lnTo>
                <a:lnTo>
                  <a:pt x="1572" y="3390"/>
                </a:lnTo>
                <a:lnTo>
                  <a:pt x="1566" y="3438"/>
                </a:lnTo>
                <a:lnTo>
                  <a:pt x="1566" y="3438"/>
                </a:lnTo>
                <a:lnTo>
                  <a:pt x="1564" y="3488"/>
                </a:lnTo>
                <a:lnTo>
                  <a:pt x="1568" y="3536"/>
                </a:lnTo>
                <a:lnTo>
                  <a:pt x="1578" y="3582"/>
                </a:lnTo>
                <a:lnTo>
                  <a:pt x="1590" y="3628"/>
                </a:lnTo>
                <a:lnTo>
                  <a:pt x="1608" y="3674"/>
                </a:lnTo>
                <a:lnTo>
                  <a:pt x="1630" y="3716"/>
                </a:lnTo>
                <a:lnTo>
                  <a:pt x="1656" y="3756"/>
                </a:lnTo>
                <a:lnTo>
                  <a:pt x="1686" y="3794"/>
                </a:lnTo>
                <a:lnTo>
                  <a:pt x="1686" y="3794"/>
                </a:lnTo>
                <a:lnTo>
                  <a:pt x="1704" y="3814"/>
                </a:lnTo>
                <a:lnTo>
                  <a:pt x="1722" y="3832"/>
                </a:lnTo>
                <a:lnTo>
                  <a:pt x="1740" y="3848"/>
                </a:lnTo>
                <a:lnTo>
                  <a:pt x="1760" y="3862"/>
                </a:lnTo>
                <a:lnTo>
                  <a:pt x="1778" y="3878"/>
                </a:lnTo>
                <a:lnTo>
                  <a:pt x="1800" y="3890"/>
                </a:lnTo>
                <a:lnTo>
                  <a:pt x="1842" y="3914"/>
                </a:lnTo>
                <a:lnTo>
                  <a:pt x="1886" y="3932"/>
                </a:lnTo>
                <a:lnTo>
                  <a:pt x="1930" y="3946"/>
                </a:lnTo>
                <a:lnTo>
                  <a:pt x="1978" y="3956"/>
                </a:lnTo>
                <a:lnTo>
                  <a:pt x="2024" y="3962"/>
                </a:lnTo>
                <a:lnTo>
                  <a:pt x="2072" y="3962"/>
                </a:lnTo>
                <a:lnTo>
                  <a:pt x="2118" y="3958"/>
                </a:lnTo>
                <a:lnTo>
                  <a:pt x="2166" y="3950"/>
                </a:lnTo>
                <a:lnTo>
                  <a:pt x="2212" y="3938"/>
                </a:lnTo>
                <a:lnTo>
                  <a:pt x="2256" y="3920"/>
                </a:lnTo>
                <a:lnTo>
                  <a:pt x="2278" y="3910"/>
                </a:lnTo>
                <a:lnTo>
                  <a:pt x="2300" y="3898"/>
                </a:lnTo>
                <a:lnTo>
                  <a:pt x="2320" y="3886"/>
                </a:lnTo>
                <a:lnTo>
                  <a:pt x="2342" y="3872"/>
                </a:lnTo>
                <a:lnTo>
                  <a:pt x="2362" y="3856"/>
                </a:lnTo>
                <a:lnTo>
                  <a:pt x="2382" y="3840"/>
                </a:lnTo>
                <a:lnTo>
                  <a:pt x="2882" y="3398"/>
                </a:lnTo>
                <a:lnTo>
                  <a:pt x="2882" y="3398"/>
                </a:lnTo>
                <a:lnTo>
                  <a:pt x="2928" y="3360"/>
                </a:lnTo>
                <a:lnTo>
                  <a:pt x="2976" y="3326"/>
                </a:lnTo>
                <a:lnTo>
                  <a:pt x="3024" y="3296"/>
                </a:lnTo>
                <a:lnTo>
                  <a:pt x="3074" y="3272"/>
                </a:lnTo>
                <a:lnTo>
                  <a:pt x="3122" y="3252"/>
                </a:lnTo>
                <a:lnTo>
                  <a:pt x="3148" y="3244"/>
                </a:lnTo>
                <a:lnTo>
                  <a:pt x="3172" y="3238"/>
                </a:lnTo>
                <a:lnTo>
                  <a:pt x="3198" y="3232"/>
                </a:lnTo>
                <a:lnTo>
                  <a:pt x="3222" y="3228"/>
                </a:lnTo>
                <a:lnTo>
                  <a:pt x="3248" y="3226"/>
                </a:lnTo>
                <a:lnTo>
                  <a:pt x="3274" y="3224"/>
                </a:lnTo>
                <a:lnTo>
                  <a:pt x="3298" y="3222"/>
                </a:lnTo>
                <a:lnTo>
                  <a:pt x="3324" y="3224"/>
                </a:lnTo>
                <a:lnTo>
                  <a:pt x="3377" y="3228"/>
                </a:lnTo>
                <a:lnTo>
                  <a:pt x="3429" y="3238"/>
                </a:lnTo>
                <a:lnTo>
                  <a:pt x="3483" y="3254"/>
                </a:lnTo>
                <a:lnTo>
                  <a:pt x="3537" y="3272"/>
                </a:lnTo>
                <a:lnTo>
                  <a:pt x="3591" y="3298"/>
                </a:lnTo>
                <a:lnTo>
                  <a:pt x="3645" y="3326"/>
                </a:lnTo>
                <a:lnTo>
                  <a:pt x="3701" y="3360"/>
                </a:lnTo>
                <a:lnTo>
                  <a:pt x="5341" y="4200"/>
                </a:lnTo>
                <a:lnTo>
                  <a:pt x="5341" y="4200"/>
                </a:lnTo>
                <a:lnTo>
                  <a:pt x="5349" y="4204"/>
                </a:lnTo>
                <a:lnTo>
                  <a:pt x="5357" y="4210"/>
                </a:lnTo>
                <a:lnTo>
                  <a:pt x="5365" y="4224"/>
                </a:lnTo>
                <a:lnTo>
                  <a:pt x="5371" y="4236"/>
                </a:lnTo>
                <a:lnTo>
                  <a:pt x="5373" y="4246"/>
                </a:lnTo>
                <a:lnTo>
                  <a:pt x="5373" y="4246"/>
                </a:lnTo>
                <a:lnTo>
                  <a:pt x="5373" y="4258"/>
                </a:lnTo>
                <a:lnTo>
                  <a:pt x="5373" y="4270"/>
                </a:lnTo>
                <a:lnTo>
                  <a:pt x="5367" y="4284"/>
                </a:lnTo>
                <a:lnTo>
                  <a:pt x="5363" y="4292"/>
                </a:lnTo>
                <a:lnTo>
                  <a:pt x="5359" y="4298"/>
                </a:lnTo>
                <a:lnTo>
                  <a:pt x="3997" y="5540"/>
                </a:lnTo>
                <a:lnTo>
                  <a:pt x="3985" y="5558"/>
                </a:lnTo>
                <a:lnTo>
                  <a:pt x="3985" y="5558"/>
                </a:lnTo>
                <a:lnTo>
                  <a:pt x="3979" y="5568"/>
                </a:lnTo>
                <a:lnTo>
                  <a:pt x="3971" y="5578"/>
                </a:lnTo>
                <a:lnTo>
                  <a:pt x="3953" y="5594"/>
                </a:lnTo>
                <a:lnTo>
                  <a:pt x="3933" y="5606"/>
                </a:lnTo>
                <a:lnTo>
                  <a:pt x="3911" y="5614"/>
                </a:lnTo>
                <a:lnTo>
                  <a:pt x="3889" y="5616"/>
                </a:lnTo>
                <a:lnTo>
                  <a:pt x="3865" y="5616"/>
                </a:lnTo>
                <a:lnTo>
                  <a:pt x="3841" y="5610"/>
                </a:lnTo>
                <a:lnTo>
                  <a:pt x="3831" y="5604"/>
                </a:lnTo>
                <a:lnTo>
                  <a:pt x="3819" y="5598"/>
                </a:lnTo>
                <a:lnTo>
                  <a:pt x="1658" y="4404"/>
                </a:lnTo>
                <a:close/>
                <a:moveTo>
                  <a:pt x="5231" y="3404"/>
                </a:moveTo>
                <a:lnTo>
                  <a:pt x="5215" y="3814"/>
                </a:lnTo>
                <a:lnTo>
                  <a:pt x="3851" y="3116"/>
                </a:lnTo>
                <a:lnTo>
                  <a:pt x="3851" y="3116"/>
                </a:lnTo>
                <a:lnTo>
                  <a:pt x="3813" y="3092"/>
                </a:lnTo>
                <a:lnTo>
                  <a:pt x="3775" y="3070"/>
                </a:lnTo>
                <a:lnTo>
                  <a:pt x="3737" y="3050"/>
                </a:lnTo>
                <a:lnTo>
                  <a:pt x="3699" y="3032"/>
                </a:lnTo>
                <a:lnTo>
                  <a:pt x="3661" y="3014"/>
                </a:lnTo>
                <a:lnTo>
                  <a:pt x="3623" y="2998"/>
                </a:lnTo>
                <a:lnTo>
                  <a:pt x="3585" y="2986"/>
                </a:lnTo>
                <a:lnTo>
                  <a:pt x="3547" y="2974"/>
                </a:lnTo>
                <a:lnTo>
                  <a:pt x="3511" y="2962"/>
                </a:lnTo>
                <a:lnTo>
                  <a:pt x="3473" y="2954"/>
                </a:lnTo>
                <a:lnTo>
                  <a:pt x="3435" y="2946"/>
                </a:lnTo>
                <a:lnTo>
                  <a:pt x="3399" y="2942"/>
                </a:lnTo>
                <a:lnTo>
                  <a:pt x="3361" y="2938"/>
                </a:lnTo>
                <a:lnTo>
                  <a:pt x="3324" y="2936"/>
                </a:lnTo>
                <a:lnTo>
                  <a:pt x="3286" y="2936"/>
                </a:lnTo>
                <a:lnTo>
                  <a:pt x="3250" y="2936"/>
                </a:lnTo>
                <a:lnTo>
                  <a:pt x="3214" y="2940"/>
                </a:lnTo>
                <a:lnTo>
                  <a:pt x="3178" y="2944"/>
                </a:lnTo>
                <a:lnTo>
                  <a:pt x="3142" y="2950"/>
                </a:lnTo>
                <a:lnTo>
                  <a:pt x="3106" y="2958"/>
                </a:lnTo>
                <a:lnTo>
                  <a:pt x="3070" y="2968"/>
                </a:lnTo>
                <a:lnTo>
                  <a:pt x="3034" y="2980"/>
                </a:lnTo>
                <a:lnTo>
                  <a:pt x="2998" y="2992"/>
                </a:lnTo>
                <a:lnTo>
                  <a:pt x="2964" y="3006"/>
                </a:lnTo>
                <a:lnTo>
                  <a:pt x="2930" y="3024"/>
                </a:lnTo>
                <a:lnTo>
                  <a:pt x="2894" y="3042"/>
                </a:lnTo>
                <a:lnTo>
                  <a:pt x="2860" y="3060"/>
                </a:lnTo>
                <a:lnTo>
                  <a:pt x="2826" y="3082"/>
                </a:lnTo>
                <a:lnTo>
                  <a:pt x="2792" y="3106"/>
                </a:lnTo>
                <a:lnTo>
                  <a:pt x="2758" y="3130"/>
                </a:lnTo>
                <a:lnTo>
                  <a:pt x="2726" y="3156"/>
                </a:lnTo>
                <a:lnTo>
                  <a:pt x="2692" y="3184"/>
                </a:lnTo>
                <a:lnTo>
                  <a:pt x="2192" y="3626"/>
                </a:lnTo>
                <a:lnTo>
                  <a:pt x="2192" y="3626"/>
                </a:lnTo>
                <a:lnTo>
                  <a:pt x="2176" y="3638"/>
                </a:lnTo>
                <a:lnTo>
                  <a:pt x="2158" y="3650"/>
                </a:lnTo>
                <a:lnTo>
                  <a:pt x="2140" y="3660"/>
                </a:lnTo>
                <a:lnTo>
                  <a:pt x="2122" y="3666"/>
                </a:lnTo>
                <a:lnTo>
                  <a:pt x="2102" y="3672"/>
                </a:lnTo>
                <a:lnTo>
                  <a:pt x="2082" y="3676"/>
                </a:lnTo>
                <a:lnTo>
                  <a:pt x="2062" y="3676"/>
                </a:lnTo>
                <a:lnTo>
                  <a:pt x="2042" y="3676"/>
                </a:lnTo>
                <a:lnTo>
                  <a:pt x="2024" y="3674"/>
                </a:lnTo>
                <a:lnTo>
                  <a:pt x="2004" y="3670"/>
                </a:lnTo>
                <a:lnTo>
                  <a:pt x="1984" y="3664"/>
                </a:lnTo>
                <a:lnTo>
                  <a:pt x="1966" y="3656"/>
                </a:lnTo>
                <a:lnTo>
                  <a:pt x="1948" y="3646"/>
                </a:lnTo>
                <a:lnTo>
                  <a:pt x="1932" y="3634"/>
                </a:lnTo>
                <a:lnTo>
                  <a:pt x="1916" y="3622"/>
                </a:lnTo>
                <a:lnTo>
                  <a:pt x="1902" y="3606"/>
                </a:lnTo>
                <a:lnTo>
                  <a:pt x="1902" y="3606"/>
                </a:lnTo>
                <a:lnTo>
                  <a:pt x="1888" y="3590"/>
                </a:lnTo>
                <a:lnTo>
                  <a:pt x="1878" y="3574"/>
                </a:lnTo>
                <a:lnTo>
                  <a:pt x="1868" y="3556"/>
                </a:lnTo>
                <a:lnTo>
                  <a:pt x="1862" y="3538"/>
                </a:lnTo>
                <a:lnTo>
                  <a:pt x="1856" y="3518"/>
                </a:lnTo>
                <a:lnTo>
                  <a:pt x="1852" y="3498"/>
                </a:lnTo>
                <a:lnTo>
                  <a:pt x="1850" y="3478"/>
                </a:lnTo>
                <a:lnTo>
                  <a:pt x="1852" y="3458"/>
                </a:lnTo>
                <a:lnTo>
                  <a:pt x="1852" y="3458"/>
                </a:lnTo>
                <a:lnTo>
                  <a:pt x="1854" y="3438"/>
                </a:lnTo>
                <a:lnTo>
                  <a:pt x="1858" y="3418"/>
                </a:lnTo>
                <a:lnTo>
                  <a:pt x="1864" y="3398"/>
                </a:lnTo>
                <a:lnTo>
                  <a:pt x="1872" y="3380"/>
                </a:lnTo>
                <a:lnTo>
                  <a:pt x="1882" y="3362"/>
                </a:lnTo>
                <a:lnTo>
                  <a:pt x="1894" y="3346"/>
                </a:lnTo>
                <a:lnTo>
                  <a:pt x="1906" y="3330"/>
                </a:lnTo>
                <a:lnTo>
                  <a:pt x="1920" y="3316"/>
                </a:lnTo>
                <a:lnTo>
                  <a:pt x="3359" y="2060"/>
                </a:lnTo>
                <a:lnTo>
                  <a:pt x="3359" y="2060"/>
                </a:lnTo>
                <a:lnTo>
                  <a:pt x="3383" y="2038"/>
                </a:lnTo>
                <a:lnTo>
                  <a:pt x="3409" y="2020"/>
                </a:lnTo>
                <a:lnTo>
                  <a:pt x="3437" y="2004"/>
                </a:lnTo>
                <a:lnTo>
                  <a:pt x="3465" y="1990"/>
                </a:lnTo>
                <a:lnTo>
                  <a:pt x="3493" y="1978"/>
                </a:lnTo>
                <a:lnTo>
                  <a:pt x="3523" y="1970"/>
                </a:lnTo>
                <a:lnTo>
                  <a:pt x="3553" y="1962"/>
                </a:lnTo>
                <a:lnTo>
                  <a:pt x="3583" y="1956"/>
                </a:lnTo>
                <a:lnTo>
                  <a:pt x="3615" y="1954"/>
                </a:lnTo>
                <a:lnTo>
                  <a:pt x="3645" y="1952"/>
                </a:lnTo>
                <a:lnTo>
                  <a:pt x="3677" y="1954"/>
                </a:lnTo>
                <a:lnTo>
                  <a:pt x="3707" y="1956"/>
                </a:lnTo>
                <a:lnTo>
                  <a:pt x="3739" y="1962"/>
                </a:lnTo>
                <a:lnTo>
                  <a:pt x="3769" y="1970"/>
                </a:lnTo>
                <a:lnTo>
                  <a:pt x="3799" y="1982"/>
                </a:lnTo>
                <a:lnTo>
                  <a:pt x="3829" y="1994"/>
                </a:lnTo>
                <a:lnTo>
                  <a:pt x="4333" y="2234"/>
                </a:lnTo>
                <a:lnTo>
                  <a:pt x="6423" y="464"/>
                </a:lnTo>
                <a:lnTo>
                  <a:pt x="6423" y="2402"/>
                </a:lnTo>
                <a:lnTo>
                  <a:pt x="5231" y="3404"/>
                </a:lnTo>
                <a:close/>
                <a:moveTo>
                  <a:pt x="6191" y="286"/>
                </a:moveTo>
                <a:lnTo>
                  <a:pt x="4289" y="1896"/>
                </a:lnTo>
                <a:lnTo>
                  <a:pt x="3951" y="1736"/>
                </a:lnTo>
                <a:lnTo>
                  <a:pt x="3951" y="1736"/>
                </a:lnTo>
                <a:lnTo>
                  <a:pt x="3921" y="1722"/>
                </a:lnTo>
                <a:lnTo>
                  <a:pt x="3891" y="1710"/>
                </a:lnTo>
                <a:lnTo>
                  <a:pt x="3861" y="1700"/>
                </a:lnTo>
                <a:lnTo>
                  <a:pt x="3831" y="1690"/>
                </a:lnTo>
                <a:lnTo>
                  <a:pt x="3799" y="1684"/>
                </a:lnTo>
                <a:lnTo>
                  <a:pt x="3769" y="1678"/>
                </a:lnTo>
                <a:lnTo>
                  <a:pt x="3737" y="1672"/>
                </a:lnTo>
                <a:lnTo>
                  <a:pt x="3705" y="1670"/>
                </a:lnTo>
                <a:lnTo>
                  <a:pt x="3675" y="1668"/>
                </a:lnTo>
                <a:lnTo>
                  <a:pt x="3643" y="1666"/>
                </a:lnTo>
                <a:lnTo>
                  <a:pt x="3611" y="1668"/>
                </a:lnTo>
                <a:lnTo>
                  <a:pt x="3579" y="1670"/>
                </a:lnTo>
                <a:lnTo>
                  <a:pt x="3549" y="1674"/>
                </a:lnTo>
                <a:lnTo>
                  <a:pt x="3517" y="1678"/>
                </a:lnTo>
                <a:lnTo>
                  <a:pt x="3487" y="1684"/>
                </a:lnTo>
                <a:lnTo>
                  <a:pt x="3457" y="1692"/>
                </a:lnTo>
                <a:lnTo>
                  <a:pt x="3248" y="1570"/>
                </a:lnTo>
                <a:lnTo>
                  <a:pt x="3248" y="1570"/>
                </a:lnTo>
                <a:lnTo>
                  <a:pt x="3196" y="1542"/>
                </a:lnTo>
                <a:lnTo>
                  <a:pt x="3144" y="1518"/>
                </a:lnTo>
                <a:lnTo>
                  <a:pt x="3092" y="1498"/>
                </a:lnTo>
                <a:lnTo>
                  <a:pt x="3036" y="1480"/>
                </a:lnTo>
                <a:lnTo>
                  <a:pt x="2982" y="1466"/>
                </a:lnTo>
                <a:lnTo>
                  <a:pt x="2926" y="1454"/>
                </a:lnTo>
                <a:lnTo>
                  <a:pt x="2870" y="1448"/>
                </a:lnTo>
                <a:lnTo>
                  <a:pt x="2814" y="1444"/>
                </a:lnTo>
                <a:lnTo>
                  <a:pt x="2758" y="1442"/>
                </a:lnTo>
                <a:lnTo>
                  <a:pt x="2700" y="1446"/>
                </a:lnTo>
                <a:lnTo>
                  <a:pt x="2644" y="1452"/>
                </a:lnTo>
                <a:lnTo>
                  <a:pt x="2588" y="1462"/>
                </a:lnTo>
                <a:lnTo>
                  <a:pt x="2532" y="1476"/>
                </a:lnTo>
                <a:lnTo>
                  <a:pt x="2478" y="1492"/>
                </a:lnTo>
                <a:lnTo>
                  <a:pt x="2424" y="1512"/>
                </a:lnTo>
                <a:lnTo>
                  <a:pt x="2370" y="1536"/>
                </a:lnTo>
                <a:lnTo>
                  <a:pt x="1884" y="1770"/>
                </a:lnTo>
                <a:lnTo>
                  <a:pt x="286" y="814"/>
                </a:lnTo>
                <a:lnTo>
                  <a:pt x="286" y="286"/>
                </a:lnTo>
                <a:lnTo>
                  <a:pt x="6191" y="286"/>
                </a:lnTo>
                <a:close/>
                <a:moveTo>
                  <a:pt x="286" y="6422"/>
                </a:moveTo>
                <a:lnTo>
                  <a:pt x="286" y="3084"/>
                </a:lnTo>
                <a:lnTo>
                  <a:pt x="980" y="3492"/>
                </a:lnTo>
                <a:lnTo>
                  <a:pt x="1080" y="4038"/>
                </a:lnTo>
                <a:lnTo>
                  <a:pt x="1080" y="4038"/>
                </a:lnTo>
                <a:lnTo>
                  <a:pt x="1088" y="4076"/>
                </a:lnTo>
                <a:lnTo>
                  <a:pt x="1096" y="4112"/>
                </a:lnTo>
                <a:lnTo>
                  <a:pt x="1108" y="4148"/>
                </a:lnTo>
                <a:lnTo>
                  <a:pt x="1120" y="4184"/>
                </a:lnTo>
                <a:lnTo>
                  <a:pt x="1134" y="4218"/>
                </a:lnTo>
                <a:lnTo>
                  <a:pt x="1148" y="4252"/>
                </a:lnTo>
                <a:lnTo>
                  <a:pt x="1164" y="4286"/>
                </a:lnTo>
                <a:lnTo>
                  <a:pt x="1182" y="4318"/>
                </a:lnTo>
                <a:lnTo>
                  <a:pt x="1202" y="4350"/>
                </a:lnTo>
                <a:lnTo>
                  <a:pt x="1222" y="4382"/>
                </a:lnTo>
                <a:lnTo>
                  <a:pt x="1244" y="4412"/>
                </a:lnTo>
                <a:lnTo>
                  <a:pt x="1266" y="4440"/>
                </a:lnTo>
                <a:lnTo>
                  <a:pt x="1290" y="4468"/>
                </a:lnTo>
                <a:lnTo>
                  <a:pt x="1316" y="4496"/>
                </a:lnTo>
                <a:lnTo>
                  <a:pt x="1342" y="4522"/>
                </a:lnTo>
                <a:lnTo>
                  <a:pt x="1370" y="4548"/>
                </a:lnTo>
                <a:lnTo>
                  <a:pt x="1370" y="4548"/>
                </a:lnTo>
                <a:lnTo>
                  <a:pt x="1342" y="4578"/>
                </a:lnTo>
                <a:lnTo>
                  <a:pt x="1318" y="4610"/>
                </a:lnTo>
                <a:lnTo>
                  <a:pt x="1296" y="4644"/>
                </a:lnTo>
                <a:lnTo>
                  <a:pt x="1278" y="4680"/>
                </a:lnTo>
                <a:lnTo>
                  <a:pt x="1264" y="4716"/>
                </a:lnTo>
                <a:lnTo>
                  <a:pt x="1254" y="4754"/>
                </a:lnTo>
                <a:lnTo>
                  <a:pt x="1246" y="4794"/>
                </a:lnTo>
                <a:lnTo>
                  <a:pt x="1242" y="4832"/>
                </a:lnTo>
                <a:lnTo>
                  <a:pt x="1244" y="4872"/>
                </a:lnTo>
                <a:lnTo>
                  <a:pt x="1246" y="4912"/>
                </a:lnTo>
                <a:lnTo>
                  <a:pt x="1254" y="4950"/>
                </a:lnTo>
                <a:lnTo>
                  <a:pt x="1266" y="4988"/>
                </a:lnTo>
                <a:lnTo>
                  <a:pt x="1280" y="5026"/>
                </a:lnTo>
                <a:lnTo>
                  <a:pt x="1300" y="5062"/>
                </a:lnTo>
                <a:lnTo>
                  <a:pt x="1322" y="5098"/>
                </a:lnTo>
                <a:lnTo>
                  <a:pt x="1348" y="5132"/>
                </a:lnTo>
                <a:lnTo>
                  <a:pt x="2118" y="5944"/>
                </a:lnTo>
                <a:lnTo>
                  <a:pt x="2118" y="5944"/>
                </a:lnTo>
                <a:lnTo>
                  <a:pt x="2146" y="5976"/>
                </a:lnTo>
                <a:lnTo>
                  <a:pt x="2178" y="6002"/>
                </a:lnTo>
                <a:lnTo>
                  <a:pt x="2212" y="6026"/>
                </a:lnTo>
                <a:lnTo>
                  <a:pt x="2248" y="6046"/>
                </a:lnTo>
                <a:lnTo>
                  <a:pt x="2286" y="6064"/>
                </a:lnTo>
                <a:lnTo>
                  <a:pt x="2326" y="6076"/>
                </a:lnTo>
                <a:lnTo>
                  <a:pt x="2368" y="6086"/>
                </a:lnTo>
                <a:lnTo>
                  <a:pt x="2410" y="6090"/>
                </a:lnTo>
                <a:lnTo>
                  <a:pt x="2410" y="6090"/>
                </a:lnTo>
                <a:lnTo>
                  <a:pt x="2440" y="6092"/>
                </a:lnTo>
                <a:lnTo>
                  <a:pt x="2440" y="6092"/>
                </a:lnTo>
                <a:lnTo>
                  <a:pt x="2478" y="6090"/>
                </a:lnTo>
                <a:lnTo>
                  <a:pt x="2516" y="6086"/>
                </a:lnTo>
                <a:lnTo>
                  <a:pt x="2552" y="6076"/>
                </a:lnTo>
                <a:lnTo>
                  <a:pt x="2588" y="6066"/>
                </a:lnTo>
                <a:lnTo>
                  <a:pt x="2622" y="6050"/>
                </a:lnTo>
                <a:lnTo>
                  <a:pt x="2656" y="6032"/>
                </a:lnTo>
                <a:lnTo>
                  <a:pt x="2688" y="6012"/>
                </a:lnTo>
                <a:lnTo>
                  <a:pt x="2718" y="5988"/>
                </a:lnTo>
                <a:lnTo>
                  <a:pt x="3194" y="5580"/>
                </a:lnTo>
                <a:lnTo>
                  <a:pt x="3677" y="5848"/>
                </a:lnTo>
                <a:lnTo>
                  <a:pt x="3677" y="5848"/>
                </a:lnTo>
                <a:lnTo>
                  <a:pt x="3701" y="5860"/>
                </a:lnTo>
                <a:lnTo>
                  <a:pt x="3727" y="5872"/>
                </a:lnTo>
                <a:lnTo>
                  <a:pt x="3751" y="5882"/>
                </a:lnTo>
                <a:lnTo>
                  <a:pt x="3777" y="5890"/>
                </a:lnTo>
                <a:lnTo>
                  <a:pt x="3803" y="5896"/>
                </a:lnTo>
                <a:lnTo>
                  <a:pt x="3829" y="5900"/>
                </a:lnTo>
                <a:lnTo>
                  <a:pt x="3855" y="5902"/>
                </a:lnTo>
                <a:lnTo>
                  <a:pt x="3881" y="5904"/>
                </a:lnTo>
                <a:lnTo>
                  <a:pt x="3881" y="5904"/>
                </a:lnTo>
                <a:lnTo>
                  <a:pt x="3907" y="5902"/>
                </a:lnTo>
                <a:lnTo>
                  <a:pt x="3931" y="5900"/>
                </a:lnTo>
                <a:lnTo>
                  <a:pt x="3955" y="5896"/>
                </a:lnTo>
                <a:lnTo>
                  <a:pt x="3979" y="5892"/>
                </a:lnTo>
                <a:lnTo>
                  <a:pt x="4003" y="5886"/>
                </a:lnTo>
                <a:lnTo>
                  <a:pt x="4025" y="5878"/>
                </a:lnTo>
                <a:lnTo>
                  <a:pt x="4049" y="5868"/>
                </a:lnTo>
                <a:lnTo>
                  <a:pt x="4071" y="5858"/>
                </a:lnTo>
                <a:lnTo>
                  <a:pt x="4093" y="5846"/>
                </a:lnTo>
                <a:lnTo>
                  <a:pt x="4113" y="5832"/>
                </a:lnTo>
                <a:lnTo>
                  <a:pt x="4133" y="5816"/>
                </a:lnTo>
                <a:lnTo>
                  <a:pt x="4153" y="5800"/>
                </a:lnTo>
                <a:lnTo>
                  <a:pt x="4171" y="5784"/>
                </a:lnTo>
                <a:lnTo>
                  <a:pt x="4187" y="5766"/>
                </a:lnTo>
                <a:lnTo>
                  <a:pt x="4203" y="5746"/>
                </a:lnTo>
                <a:lnTo>
                  <a:pt x="4219" y="5724"/>
                </a:lnTo>
                <a:lnTo>
                  <a:pt x="5555" y="4506"/>
                </a:lnTo>
                <a:lnTo>
                  <a:pt x="5555" y="4506"/>
                </a:lnTo>
                <a:lnTo>
                  <a:pt x="5583" y="4476"/>
                </a:lnTo>
                <a:lnTo>
                  <a:pt x="5607" y="4442"/>
                </a:lnTo>
                <a:lnTo>
                  <a:pt x="5625" y="4408"/>
                </a:lnTo>
                <a:lnTo>
                  <a:pt x="5641" y="4370"/>
                </a:lnTo>
                <a:lnTo>
                  <a:pt x="5651" y="4332"/>
                </a:lnTo>
                <a:lnTo>
                  <a:pt x="5659" y="4292"/>
                </a:lnTo>
                <a:lnTo>
                  <a:pt x="5659" y="4252"/>
                </a:lnTo>
                <a:lnTo>
                  <a:pt x="5657" y="4210"/>
                </a:lnTo>
                <a:lnTo>
                  <a:pt x="5657" y="4210"/>
                </a:lnTo>
                <a:lnTo>
                  <a:pt x="5651" y="4172"/>
                </a:lnTo>
                <a:lnTo>
                  <a:pt x="5639" y="4136"/>
                </a:lnTo>
                <a:lnTo>
                  <a:pt x="5625" y="4102"/>
                </a:lnTo>
                <a:lnTo>
                  <a:pt x="5605" y="4068"/>
                </a:lnTo>
                <a:lnTo>
                  <a:pt x="5583" y="4038"/>
                </a:lnTo>
                <a:lnTo>
                  <a:pt x="5559" y="4010"/>
                </a:lnTo>
                <a:lnTo>
                  <a:pt x="5529" y="3984"/>
                </a:lnTo>
                <a:lnTo>
                  <a:pt x="5497" y="3960"/>
                </a:lnTo>
                <a:lnTo>
                  <a:pt x="5513" y="3540"/>
                </a:lnTo>
                <a:lnTo>
                  <a:pt x="6423" y="2774"/>
                </a:lnTo>
                <a:lnTo>
                  <a:pt x="6423" y="6422"/>
                </a:lnTo>
                <a:lnTo>
                  <a:pt x="286" y="6422"/>
                </a:lnTo>
                <a:close/>
              </a:path>
            </a:pathLst>
          </a:custGeom>
          <a:solidFill>
            <a:srgbClr val="D04A02"/>
          </a:solidFill>
          <a:ln>
            <a:noFill/>
          </a:ln>
          <a:extLst/>
        </p:spPr>
        <p:txBody>
          <a:bodyPr vert="horz" wrap="square" lIns="78191" tIns="39096" rIns="78191" bIns="39096" numCol="1" anchor="t" anchorCtr="0" compatLnSpc="1">
            <a:prstTxWarp prst="textNoShape">
              <a:avLst/>
            </a:prstTxWarp>
          </a:bodyPr>
          <a:lstStyle/>
          <a:p>
            <a:endParaRPr lang="en-GB" sz="800"/>
          </a:p>
        </p:txBody>
      </p:sp>
      <p:sp>
        <p:nvSpPr>
          <p:cNvPr id="73" name="Rectangle 72"/>
          <p:cNvSpPr/>
          <p:nvPr/>
        </p:nvSpPr>
        <p:spPr>
          <a:xfrm>
            <a:off x="8040688" y="1561125"/>
            <a:ext cx="3675063" cy="3706354"/>
          </a:xfrm>
          <a:prstGeom prst="rect">
            <a:avLst/>
          </a:prstGeom>
          <a:solidFill>
            <a:schemeClr val="bg1"/>
          </a:solidFill>
          <a:ln w="3175">
            <a:solidFill>
              <a:srgbClr val="EB8C00"/>
            </a:solidFill>
          </a:ln>
        </p:spPr>
        <p:style>
          <a:lnRef idx="0">
            <a:schemeClr val="accent1"/>
          </a:lnRef>
          <a:fillRef idx="1">
            <a:schemeClr val="accent1"/>
          </a:fillRef>
          <a:effectRef idx="0">
            <a:schemeClr val="dk1"/>
          </a:effectRef>
          <a:fontRef idx="minor">
            <a:schemeClr val="lt1"/>
          </a:fontRef>
        </p:style>
        <p:txBody>
          <a:bodyPr rtlCol="0" anchor="t">
            <a:noAutofit/>
          </a:bodyPr>
          <a:lstStyle/>
          <a:p>
            <a:pPr marL="358775">
              <a:lnSpc>
                <a:spcPct val="100000"/>
              </a:lnSpc>
              <a:spcBef>
                <a:spcPts val="1200"/>
              </a:spcBef>
            </a:pPr>
            <a:r>
              <a:rPr lang="en-GB" sz="1000" b="1">
                <a:solidFill>
                  <a:srgbClr val="EB8C00"/>
                </a:solidFill>
              </a:rPr>
              <a:t>Division of responsibilities</a:t>
            </a:r>
          </a:p>
          <a:p>
            <a:pPr marL="358775">
              <a:spcAft>
                <a:spcPts val="600"/>
              </a:spcAft>
              <a:buClr>
                <a:srgbClr val="000000"/>
              </a:buClr>
              <a:defRPr/>
            </a:pPr>
            <a:r>
              <a:rPr lang="en-GB" sz="1000">
                <a:solidFill>
                  <a:schemeClr val="tx1"/>
                </a:solidFill>
                <a:sym typeface="Arial"/>
              </a:rPr>
              <a:t>Rigid division of responsibilities of the involved parties was applied.</a:t>
            </a:r>
          </a:p>
          <a:p>
            <a:pPr marL="358775">
              <a:spcAft>
                <a:spcPts val="200"/>
              </a:spcAft>
              <a:buClr>
                <a:srgbClr val="000000"/>
              </a:buClr>
              <a:defRPr/>
            </a:pPr>
            <a:r>
              <a:rPr lang="en-GB" sz="1000" b="1" kern="0">
                <a:solidFill>
                  <a:srgbClr val="EB8C00"/>
                </a:solidFill>
                <a:cs typeface="Arial"/>
                <a:sym typeface="Arial"/>
              </a:rPr>
              <a:t>Ensuring innovation process</a:t>
            </a:r>
          </a:p>
          <a:p>
            <a:pPr marL="358775">
              <a:spcAft>
                <a:spcPts val="200"/>
              </a:spcAft>
              <a:buClr>
                <a:srgbClr val="000000"/>
              </a:buClr>
              <a:tabLst>
                <a:tab pos="357188" algn="l"/>
              </a:tabLst>
              <a:defRPr/>
            </a:pPr>
            <a:r>
              <a:rPr lang="en-GB" sz="1000" b="1">
                <a:solidFill>
                  <a:schemeClr val="tx1"/>
                </a:solidFill>
              </a:rPr>
              <a:t>The State Chancellery </a:t>
            </a:r>
            <a:r>
              <a:rPr lang="en-GB" sz="1000">
                <a:solidFill>
                  <a:schemeClr val="tx1"/>
                </a:solidFill>
              </a:rPr>
              <a:t>was responsible for providing strategic direction, defining lab agenda and taking care of organisational work.</a:t>
            </a:r>
          </a:p>
          <a:p>
            <a:pPr marL="358775">
              <a:spcAft>
                <a:spcPts val="600"/>
              </a:spcAft>
              <a:buClr>
                <a:srgbClr val="000000"/>
              </a:buClr>
              <a:tabLst>
                <a:tab pos="357188" algn="l"/>
              </a:tabLst>
              <a:defRPr/>
            </a:pPr>
            <a:r>
              <a:rPr lang="en-GB" sz="1000" b="1">
                <a:solidFill>
                  <a:schemeClr val="tx1"/>
                </a:solidFill>
              </a:rPr>
              <a:t>Consultants from PwC </a:t>
            </a:r>
            <a:r>
              <a:rPr lang="en-GB" sz="1000">
                <a:solidFill>
                  <a:schemeClr val="tx1"/>
                </a:solidFill>
              </a:rPr>
              <a:t>were advising on preferred direction in line with lab’s maturity, policies, best practices.</a:t>
            </a:r>
          </a:p>
          <a:p>
            <a:pPr marL="358775">
              <a:spcAft>
                <a:spcPts val="200"/>
              </a:spcAft>
              <a:buClr>
                <a:srgbClr val="000000"/>
              </a:buClr>
              <a:defRPr/>
            </a:pPr>
            <a:r>
              <a:rPr lang="en-GB" sz="1000" b="1">
                <a:solidFill>
                  <a:srgbClr val="EB8C00"/>
                </a:solidFill>
              </a:rPr>
              <a:t>Creating content</a:t>
            </a:r>
          </a:p>
          <a:p>
            <a:pPr marL="358775">
              <a:spcAft>
                <a:spcPts val="600"/>
              </a:spcAft>
            </a:pPr>
            <a:r>
              <a:rPr lang="en-GB" sz="1000" b="1">
                <a:solidFill>
                  <a:schemeClr val="tx1"/>
                </a:solidFill>
              </a:rPr>
              <a:t>Lab participants </a:t>
            </a:r>
            <a:r>
              <a:rPr lang="en-GB" sz="1000">
                <a:solidFill>
                  <a:schemeClr val="tx1"/>
                </a:solidFill>
              </a:rPr>
              <a:t>(10-15 participants per lab) with interest and relevant skill-set dedicated to actively participate in lab work.</a:t>
            </a:r>
            <a:r>
              <a:rPr lang="en-GB" sz="1000" b="1">
                <a:solidFill>
                  <a:schemeClr val="tx1"/>
                </a:solidFill>
              </a:rPr>
              <a:t> </a:t>
            </a:r>
          </a:p>
          <a:p>
            <a:pPr marL="358775"/>
            <a:r>
              <a:rPr lang="en-GB" sz="1000" b="1">
                <a:solidFill>
                  <a:srgbClr val="EB8C00"/>
                </a:solidFill>
              </a:rPr>
              <a:t>Facilitating process</a:t>
            </a:r>
          </a:p>
          <a:p>
            <a:pPr marL="358775">
              <a:spcAft>
                <a:spcPts val="200"/>
              </a:spcAft>
            </a:pPr>
            <a:r>
              <a:rPr lang="en-GB" sz="1000" b="1">
                <a:solidFill>
                  <a:schemeClr val="tx1"/>
                </a:solidFill>
              </a:rPr>
              <a:t>Consultants from PwC </a:t>
            </a:r>
            <a:r>
              <a:rPr lang="en-GB" sz="1000">
                <a:solidFill>
                  <a:schemeClr val="tx1"/>
                </a:solidFill>
              </a:rPr>
              <a:t>were fully responsible for facilitation, provision of methodology, tools and know-how in the beginning of the project.</a:t>
            </a:r>
          </a:p>
          <a:p>
            <a:pPr marL="358775"/>
            <a:r>
              <a:rPr lang="en-GB" sz="1000" b="1">
                <a:solidFill>
                  <a:schemeClr val="tx1"/>
                </a:solidFill>
              </a:rPr>
              <a:t>The State Chancellery </a:t>
            </a:r>
            <a:r>
              <a:rPr lang="en-GB" sz="1000">
                <a:solidFill>
                  <a:schemeClr val="tx1"/>
                </a:solidFill>
              </a:rPr>
              <a:t>gradually overtook facilitation by the end of the project.</a:t>
            </a:r>
          </a:p>
        </p:txBody>
      </p:sp>
      <p:sp>
        <p:nvSpPr>
          <p:cNvPr id="75" name="Freeform 41"/>
          <p:cNvSpPr>
            <a:spLocks noChangeAspect="1" noEditPoints="1"/>
          </p:cNvSpPr>
          <p:nvPr/>
        </p:nvSpPr>
        <p:spPr bwMode="auto">
          <a:xfrm>
            <a:off x="8112046" y="1628761"/>
            <a:ext cx="320400" cy="320400"/>
          </a:xfrm>
          <a:custGeom>
            <a:avLst/>
            <a:gdLst>
              <a:gd name="T0" fmla="*/ 171 w 200"/>
              <a:gd name="T1" fmla="*/ 188 h 200"/>
              <a:gd name="T2" fmla="*/ 12 w 200"/>
              <a:gd name="T3" fmla="*/ 188 h 200"/>
              <a:gd name="T4" fmla="*/ 12 w 200"/>
              <a:gd name="T5" fmla="*/ 29 h 200"/>
              <a:gd name="T6" fmla="*/ 92 w 200"/>
              <a:gd name="T7" fmla="*/ 29 h 200"/>
              <a:gd name="T8" fmla="*/ 124 w 200"/>
              <a:gd name="T9" fmla="*/ 29 h 200"/>
              <a:gd name="T10" fmla="*/ 124 w 200"/>
              <a:gd name="T11" fmla="*/ 16 h 200"/>
              <a:gd name="T12" fmla="*/ 92 w 200"/>
              <a:gd name="T13" fmla="*/ 16 h 200"/>
              <a:gd name="T14" fmla="*/ 12 w 200"/>
              <a:gd name="T15" fmla="*/ 16 h 200"/>
              <a:gd name="T16" fmla="*/ 0 w 200"/>
              <a:gd name="T17" fmla="*/ 29 h 200"/>
              <a:gd name="T18" fmla="*/ 0 w 200"/>
              <a:gd name="T19" fmla="*/ 200 h 200"/>
              <a:gd name="T20" fmla="*/ 171 w 200"/>
              <a:gd name="T21" fmla="*/ 200 h 200"/>
              <a:gd name="T22" fmla="*/ 184 w 200"/>
              <a:gd name="T23" fmla="*/ 188 h 200"/>
              <a:gd name="T24" fmla="*/ 184 w 200"/>
              <a:gd name="T25" fmla="*/ 76 h 200"/>
              <a:gd name="T26" fmla="*/ 171 w 200"/>
              <a:gd name="T27" fmla="*/ 76 h 200"/>
              <a:gd name="T28" fmla="*/ 171 w 200"/>
              <a:gd name="T29" fmla="*/ 188 h 200"/>
              <a:gd name="T30" fmla="*/ 79 w 200"/>
              <a:gd name="T31" fmla="*/ 112 h 200"/>
              <a:gd name="T32" fmla="*/ 88 w 200"/>
              <a:gd name="T33" fmla="*/ 121 h 200"/>
              <a:gd name="T34" fmla="*/ 100 w 200"/>
              <a:gd name="T35" fmla="*/ 109 h 200"/>
              <a:gd name="T36" fmla="*/ 91 w 200"/>
              <a:gd name="T37" fmla="*/ 100 h 200"/>
              <a:gd name="T38" fmla="*/ 79 w 200"/>
              <a:gd name="T39" fmla="*/ 112 h 200"/>
              <a:gd name="T40" fmla="*/ 191 w 200"/>
              <a:gd name="T41" fmla="*/ 0 h 200"/>
              <a:gd name="T42" fmla="*/ 181 w 200"/>
              <a:gd name="T43" fmla="*/ 10 h 200"/>
              <a:gd name="T44" fmla="*/ 175 w 200"/>
              <a:gd name="T45" fmla="*/ 16 h 200"/>
              <a:gd name="T46" fmla="*/ 162 w 200"/>
              <a:gd name="T47" fmla="*/ 29 h 200"/>
              <a:gd name="T48" fmla="*/ 156 w 200"/>
              <a:gd name="T49" fmla="*/ 35 h 200"/>
              <a:gd name="T50" fmla="*/ 100 w 200"/>
              <a:gd name="T51" fmla="*/ 91 h 200"/>
              <a:gd name="T52" fmla="*/ 109 w 200"/>
              <a:gd name="T53" fmla="*/ 100 h 200"/>
              <a:gd name="T54" fmla="*/ 165 w 200"/>
              <a:gd name="T55" fmla="*/ 44 h 200"/>
              <a:gd name="T56" fmla="*/ 171 w 200"/>
              <a:gd name="T57" fmla="*/ 38 h 200"/>
              <a:gd name="T58" fmla="*/ 184 w 200"/>
              <a:gd name="T59" fmla="*/ 25 h 200"/>
              <a:gd name="T60" fmla="*/ 190 w 200"/>
              <a:gd name="T61" fmla="*/ 19 h 200"/>
              <a:gd name="T62" fmla="*/ 200 w 200"/>
              <a:gd name="T63" fmla="*/ 9 h 200"/>
              <a:gd name="T64" fmla="*/ 191 w 200"/>
              <a:gd name="T65"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200">
                <a:moveTo>
                  <a:pt x="171" y="188"/>
                </a:moveTo>
                <a:cubicBezTo>
                  <a:pt x="12" y="188"/>
                  <a:pt x="12" y="188"/>
                  <a:pt x="12" y="188"/>
                </a:cubicBezTo>
                <a:cubicBezTo>
                  <a:pt x="12" y="29"/>
                  <a:pt x="12" y="29"/>
                  <a:pt x="12" y="29"/>
                </a:cubicBezTo>
                <a:cubicBezTo>
                  <a:pt x="92" y="29"/>
                  <a:pt x="92" y="29"/>
                  <a:pt x="92" y="29"/>
                </a:cubicBezTo>
                <a:cubicBezTo>
                  <a:pt x="124" y="29"/>
                  <a:pt x="124" y="29"/>
                  <a:pt x="124" y="29"/>
                </a:cubicBezTo>
                <a:cubicBezTo>
                  <a:pt x="124" y="16"/>
                  <a:pt x="124" y="16"/>
                  <a:pt x="124" y="16"/>
                </a:cubicBezTo>
                <a:cubicBezTo>
                  <a:pt x="92" y="16"/>
                  <a:pt x="92" y="16"/>
                  <a:pt x="92" y="16"/>
                </a:cubicBezTo>
                <a:cubicBezTo>
                  <a:pt x="12" y="16"/>
                  <a:pt x="12" y="16"/>
                  <a:pt x="12" y="16"/>
                </a:cubicBezTo>
                <a:cubicBezTo>
                  <a:pt x="5" y="16"/>
                  <a:pt x="0" y="22"/>
                  <a:pt x="0" y="29"/>
                </a:cubicBezTo>
                <a:cubicBezTo>
                  <a:pt x="0" y="200"/>
                  <a:pt x="0" y="200"/>
                  <a:pt x="0" y="200"/>
                </a:cubicBezTo>
                <a:cubicBezTo>
                  <a:pt x="171" y="200"/>
                  <a:pt x="171" y="200"/>
                  <a:pt x="171" y="200"/>
                </a:cubicBezTo>
                <a:cubicBezTo>
                  <a:pt x="178" y="200"/>
                  <a:pt x="184" y="195"/>
                  <a:pt x="184" y="188"/>
                </a:cubicBezTo>
                <a:cubicBezTo>
                  <a:pt x="184" y="76"/>
                  <a:pt x="184" y="76"/>
                  <a:pt x="184" y="76"/>
                </a:cubicBezTo>
                <a:cubicBezTo>
                  <a:pt x="171" y="76"/>
                  <a:pt x="171" y="76"/>
                  <a:pt x="171" y="76"/>
                </a:cubicBezTo>
                <a:lnTo>
                  <a:pt x="171" y="188"/>
                </a:lnTo>
                <a:close/>
                <a:moveTo>
                  <a:pt x="79" y="112"/>
                </a:moveTo>
                <a:cubicBezTo>
                  <a:pt x="88" y="121"/>
                  <a:pt x="88" y="121"/>
                  <a:pt x="88" y="121"/>
                </a:cubicBezTo>
                <a:cubicBezTo>
                  <a:pt x="100" y="109"/>
                  <a:pt x="100" y="109"/>
                  <a:pt x="100" y="109"/>
                </a:cubicBezTo>
                <a:cubicBezTo>
                  <a:pt x="91" y="100"/>
                  <a:pt x="91" y="100"/>
                  <a:pt x="91" y="100"/>
                </a:cubicBezTo>
                <a:lnTo>
                  <a:pt x="79" y="112"/>
                </a:lnTo>
                <a:close/>
                <a:moveTo>
                  <a:pt x="191" y="0"/>
                </a:moveTo>
                <a:cubicBezTo>
                  <a:pt x="181" y="10"/>
                  <a:pt x="181" y="10"/>
                  <a:pt x="181" y="10"/>
                </a:cubicBezTo>
                <a:cubicBezTo>
                  <a:pt x="175" y="16"/>
                  <a:pt x="175" y="16"/>
                  <a:pt x="175" y="16"/>
                </a:cubicBezTo>
                <a:cubicBezTo>
                  <a:pt x="162" y="29"/>
                  <a:pt x="162" y="29"/>
                  <a:pt x="162" y="29"/>
                </a:cubicBezTo>
                <a:cubicBezTo>
                  <a:pt x="156" y="35"/>
                  <a:pt x="156" y="35"/>
                  <a:pt x="156" y="35"/>
                </a:cubicBezTo>
                <a:cubicBezTo>
                  <a:pt x="100" y="91"/>
                  <a:pt x="100" y="91"/>
                  <a:pt x="100" y="91"/>
                </a:cubicBezTo>
                <a:cubicBezTo>
                  <a:pt x="109" y="100"/>
                  <a:pt x="109" y="100"/>
                  <a:pt x="109" y="100"/>
                </a:cubicBezTo>
                <a:cubicBezTo>
                  <a:pt x="165" y="44"/>
                  <a:pt x="165" y="44"/>
                  <a:pt x="165" y="44"/>
                </a:cubicBezTo>
                <a:cubicBezTo>
                  <a:pt x="171" y="38"/>
                  <a:pt x="171" y="38"/>
                  <a:pt x="171" y="38"/>
                </a:cubicBezTo>
                <a:cubicBezTo>
                  <a:pt x="184" y="25"/>
                  <a:pt x="184" y="25"/>
                  <a:pt x="184" y="25"/>
                </a:cubicBezTo>
                <a:cubicBezTo>
                  <a:pt x="190" y="19"/>
                  <a:pt x="190" y="19"/>
                  <a:pt x="190" y="19"/>
                </a:cubicBezTo>
                <a:cubicBezTo>
                  <a:pt x="200" y="9"/>
                  <a:pt x="200" y="9"/>
                  <a:pt x="200" y="9"/>
                </a:cubicBezTo>
                <a:lnTo>
                  <a:pt x="191" y="0"/>
                </a:lnTo>
                <a:close/>
              </a:path>
            </a:pathLst>
          </a:custGeom>
          <a:solidFill>
            <a:srgbClr val="EB8C00"/>
          </a:solidFill>
          <a:ln>
            <a:noFill/>
          </a:ln>
        </p:spPr>
        <p:txBody>
          <a:bodyPr vert="horz" wrap="square" lIns="78191" tIns="39096" rIns="78191" bIns="39096" numCol="1" anchor="t" anchorCtr="0" compatLnSpc="1">
            <a:prstTxWarp prst="textNoShape">
              <a:avLst/>
            </a:prstTxWarp>
          </a:bodyPr>
          <a:lstStyle/>
          <a:p>
            <a:endParaRPr lang="en-GB" sz="800"/>
          </a:p>
        </p:txBody>
      </p:sp>
      <p:sp>
        <p:nvSpPr>
          <p:cNvPr id="77" name="Rectangle 76"/>
          <p:cNvSpPr/>
          <p:nvPr/>
        </p:nvSpPr>
        <p:spPr>
          <a:xfrm>
            <a:off x="8040688" y="5488272"/>
            <a:ext cx="3675063" cy="683927"/>
          </a:xfrm>
          <a:prstGeom prst="rect">
            <a:avLst/>
          </a:prstGeom>
          <a:solidFill>
            <a:schemeClr val="bg1"/>
          </a:solidFill>
          <a:ln w="3175">
            <a:solidFill>
              <a:srgbClr val="EB8C00"/>
            </a:solidFill>
          </a:ln>
        </p:spPr>
        <p:style>
          <a:lnRef idx="0">
            <a:schemeClr val="accent1"/>
          </a:lnRef>
          <a:fillRef idx="1">
            <a:schemeClr val="accent1"/>
          </a:fillRef>
          <a:effectRef idx="0">
            <a:schemeClr val="dk1"/>
          </a:effectRef>
          <a:fontRef idx="minor">
            <a:schemeClr val="lt1"/>
          </a:fontRef>
        </p:style>
        <p:txBody>
          <a:bodyPr rtlCol="0" anchor="t">
            <a:noAutofit/>
          </a:bodyPr>
          <a:lstStyle/>
          <a:p>
            <a:pPr marL="358775">
              <a:lnSpc>
                <a:spcPct val="100000"/>
              </a:lnSpc>
              <a:spcBef>
                <a:spcPts val="1200"/>
              </a:spcBef>
            </a:pPr>
            <a:r>
              <a:rPr lang="en-GB" sz="1000" b="1">
                <a:solidFill>
                  <a:srgbClr val="EB8C00"/>
                </a:solidFill>
              </a:rPr>
              <a:t>Approach</a:t>
            </a:r>
          </a:p>
          <a:p>
            <a:pPr marL="358775">
              <a:lnSpc>
                <a:spcPct val="100000"/>
              </a:lnSpc>
            </a:pPr>
            <a:r>
              <a:rPr lang="en-GB" sz="1000">
                <a:solidFill>
                  <a:schemeClr val="tx1"/>
                </a:solidFill>
              </a:rPr>
              <a:t>The</a:t>
            </a:r>
            <a:r>
              <a:rPr lang="en-GB" sz="1000">
                <a:solidFill>
                  <a:srgbClr val="EB8C00"/>
                </a:solidFill>
              </a:rPr>
              <a:t> </a:t>
            </a:r>
            <a:r>
              <a:rPr lang="en-GB" sz="1000" b="1">
                <a:solidFill>
                  <a:schemeClr val="tx1"/>
                </a:solidFill>
              </a:rPr>
              <a:t>user-centric approach </a:t>
            </a:r>
            <a:r>
              <a:rPr lang="en-GB" sz="1000">
                <a:solidFill>
                  <a:schemeClr val="tx1"/>
                </a:solidFill>
              </a:rPr>
              <a:t>and </a:t>
            </a:r>
            <a:r>
              <a:rPr lang="en-GB" sz="1000" b="1">
                <a:solidFill>
                  <a:schemeClr val="tx1"/>
                </a:solidFill>
              </a:rPr>
              <a:t>design thinking methodology </a:t>
            </a:r>
            <a:r>
              <a:rPr lang="en-GB" sz="1000">
                <a:solidFill>
                  <a:schemeClr val="tx1"/>
                </a:solidFill>
              </a:rPr>
              <a:t>were applied to funnel innovation.</a:t>
            </a:r>
            <a:endParaRPr lang="en-GB" sz="1000">
              <a:solidFill>
                <a:srgbClr val="EB8C00"/>
              </a:solidFill>
            </a:endParaRPr>
          </a:p>
        </p:txBody>
      </p:sp>
      <p:sp>
        <p:nvSpPr>
          <p:cNvPr id="79" name="Freeform 88"/>
          <p:cNvSpPr>
            <a:spLocks noChangeAspect="1" noEditPoints="1"/>
          </p:cNvSpPr>
          <p:nvPr/>
        </p:nvSpPr>
        <p:spPr bwMode="auto">
          <a:xfrm>
            <a:off x="8108236" y="5559639"/>
            <a:ext cx="320400" cy="320400"/>
          </a:xfrm>
          <a:custGeom>
            <a:avLst/>
            <a:gdLst>
              <a:gd name="T0" fmla="*/ 187 w 200"/>
              <a:gd name="T1" fmla="*/ 181 h 200"/>
              <a:gd name="T2" fmla="*/ 181 w 200"/>
              <a:gd name="T3" fmla="*/ 188 h 200"/>
              <a:gd name="T4" fmla="*/ 66 w 200"/>
              <a:gd name="T5" fmla="*/ 188 h 200"/>
              <a:gd name="T6" fmla="*/ 59 w 200"/>
              <a:gd name="T7" fmla="*/ 181 h 200"/>
              <a:gd name="T8" fmla="*/ 59 w 200"/>
              <a:gd name="T9" fmla="*/ 153 h 200"/>
              <a:gd name="T10" fmla="*/ 97 w 200"/>
              <a:gd name="T11" fmla="*/ 153 h 200"/>
              <a:gd name="T12" fmla="*/ 80 w 200"/>
              <a:gd name="T13" fmla="*/ 169 h 200"/>
              <a:gd name="T14" fmla="*/ 89 w 200"/>
              <a:gd name="T15" fmla="*/ 178 h 200"/>
              <a:gd name="T16" fmla="*/ 120 w 200"/>
              <a:gd name="T17" fmla="*/ 147 h 200"/>
              <a:gd name="T18" fmla="*/ 89 w 200"/>
              <a:gd name="T19" fmla="*/ 116 h 200"/>
              <a:gd name="T20" fmla="*/ 80 w 200"/>
              <a:gd name="T21" fmla="*/ 125 h 200"/>
              <a:gd name="T22" fmla="*/ 97 w 200"/>
              <a:gd name="T23" fmla="*/ 141 h 200"/>
              <a:gd name="T24" fmla="*/ 59 w 200"/>
              <a:gd name="T25" fmla="*/ 141 h 200"/>
              <a:gd name="T26" fmla="*/ 59 w 200"/>
              <a:gd name="T27" fmla="*/ 60 h 200"/>
              <a:gd name="T28" fmla="*/ 181 w 200"/>
              <a:gd name="T29" fmla="*/ 60 h 200"/>
              <a:gd name="T30" fmla="*/ 187 w 200"/>
              <a:gd name="T31" fmla="*/ 66 h 200"/>
              <a:gd name="T32" fmla="*/ 187 w 200"/>
              <a:gd name="T33" fmla="*/ 181 h 200"/>
              <a:gd name="T34" fmla="*/ 19 w 200"/>
              <a:gd name="T35" fmla="*/ 141 h 200"/>
              <a:gd name="T36" fmla="*/ 12 w 200"/>
              <a:gd name="T37" fmla="*/ 135 h 200"/>
              <a:gd name="T38" fmla="*/ 12 w 200"/>
              <a:gd name="T39" fmla="*/ 13 h 200"/>
              <a:gd name="T40" fmla="*/ 134 w 200"/>
              <a:gd name="T41" fmla="*/ 13 h 200"/>
              <a:gd name="T42" fmla="*/ 141 w 200"/>
              <a:gd name="T43" fmla="*/ 19 h 200"/>
              <a:gd name="T44" fmla="*/ 141 w 200"/>
              <a:gd name="T45" fmla="*/ 47 h 200"/>
              <a:gd name="T46" fmla="*/ 47 w 200"/>
              <a:gd name="T47" fmla="*/ 47 h 200"/>
              <a:gd name="T48" fmla="*/ 47 w 200"/>
              <a:gd name="T49" fmla="*/ 141 h 200"/>
              <a:gd name="T50" fmla="*/ 19 w 200"/>
              <a:gd name="T51" fmla="*/ 141 h 200"/>
              <a:gd name="T52" fmla="*/ 181 w 200"/>
              <a:gd name="T53" fmla="*/ 47 h 200"/>
              <a:gd name="T54" fmla="*/ 153 w 200"/>
              <a:gd name="T55" fmla="*/ 47 h 200"/>
              <a:gd name="T56" fmla="*/ 153 w 200"/>
              <a:gd name="T57" fmla="*/ 19 h 200"/>
              <a:gd name="T58" fmla="*/ 134 w 200"/>
              <a:gd name="T59" fmla="*/ 0 h 200"/>
              <a:gd name="T60" fmla="*/ 0 w 200"/>
              <a:gd name="T61" fmla="*/ 0 h 200"/>
              <a:gd name="T62" fmla="*/ 0 w 200"/>
              <a:gd name="T63" fmla="*/ 135 h 200"/>
              <a:gd name="T64" fmla="*/ 19 w 200"/>
              <a:gd name="T65" fmla="*/ 153 h 200"/>
              <a:gd name="T66" fmla="*/ 47 w 200"/>
              <a:gd name="T67" fmla="*/ 153 h 200"/>
              <a:gd name="T68" fmla="*/ 47 w 200"/>
              <a:gd name="T69" fmla="*/ 181 h 200"/>
              <a:gd name="T70" fmla="*/ 66 w 200"/>
              <a:gd name="T71" fmla="*/ 200 h 200"/>
              <a:gd name="T72" fmla="*/ 181 w 200"/>
              <a:gd name="T73" fmla="*/ 200 h 200"/>
              <a:gd name="T74" fmla="*/ 200 w 200"/>
              <a:gd name="T75" fmla="*/ 181 h 200"/>
              <a:gd name="T76" fmla="*/ 200 w 200"/>
              <a:gd name="T77" fmla="*/ 66 h 200"/>
              <a:gd name="T78" fmla="*/ 181 w 200"/>
              <a:gd name="T79" fmla="*/ 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200">
                <a:moveTo>
                  <a:pt x="187" y="181"/>
                </a:moveTo>
                <a:cubicBezTo>
                  <a:pt x="187" y="185"/>
                  <a:pt x="185" y="188"/>
                  <a:pt x="181" y="188"/>
                </a:cubicBezTo>
                <a:cubicBezTo>
                  <a:pt x="66" y="188"/>
                  <a:pt x="66" y="188"/>
                  <a:pt x="66" y="188"/>
                </a:cubicBezTo>
                <a:cubicBezTo>
                  <a:pt x="62" y="188"/>
                  <a:pt x="59" y="185"/>
                  <a:pt x="59" y="181"/>
                </a:cubicBezTo>
                <a:cubicBezTo>
                  <a:pt x="59" y="153"/>
                  <a:pt x="59" y="153"/>
                  <a:pt x="59" y="153"/>
                </a:cubicBezTo>
                <a:cubicBezTo>
                  <a:pt x="97" y="153"/>
                  <a:pt x="97" y="153"/>
                  <a:pt x="97" y="153"/>
                </a:cubicBezTo>
                <a:cubicBezTo>
                  <a:pt x="80" y="169"/>
                  <a:pt x="80" y="169"/>
                  <a:pt x="80" y="169"/>
                </a:cubicBezTo>
                <a:cubicBezTo>
                  <a:pt x="89" y="178"/>
                  <a:pt x="89" y="178"/>
                  <a:pt x="89" y="178"/>
                </a:cubicBezTo>
                <a:cubicBezTo>
                  <a:pt x="120" y="147"/>
                  <a:pt x="120" y="147"/>
                  <a:pt x="120" y="147"/>
                </a:cubicBezTo>
                <a:cubicBezTo>
                  <a:pt x="89" y="116"/>
                  <a:pt x="89" y="116"/>
                  <a:pt x="89" y="116"/>
                </a:cubicBezTo>
                <a:cubicBezTo>
                  <a:pt x="80" y="125"/>
                  <a:pt x="80" y="125"/>
                  <a:pt x="80" y="125"/>
                </a:cubicBezTo>
                <a:cubicBezTo>
                  <a:pt x="97" y="141"/>
                  <a:pt x="97" y="141"/>
                  <a:pt x="97" y="141"/>
                </a:cubicBezTo>
                <a:cubicBezTo>
                  <a:pt x="59" y="141"/>
                  <a:pt x="59" y="141"/>
                  <a:pt x="59" y="141"/>
                </a:cubicBezTo>
                <a:cubicBezTo>
                  <a:pt x="59" y="60"/>
                  <a:pt x="59" y="60"/>
                  <a:pt x="59" y="60"/>
                </a:cubicBezTo>
                <a:cubicBezTo>
                  <a:pt x="181" y="60"/>
                  <a:pt x="181" y="60"/>
                  <a:pt x="181" y="60"/>
                </a:cubicBezTo>
                <a:cubicBezTo>
                  <a:pt x="185" y="60"/>
                  <a:pt x="187" y="62"/>
                  <a:pt x="187" y="66"/>
                </a:cubicBezTo>
                <a:lnTo>
                  <a:pt x="187" y="181"/>
                </a:lnTo>
                <a:close/>
                <a:moveTo>
                  <a:pt x="19" y="141"/>
                </a:moveTo>
                <a:cubicBezTo>
                  <a:pt x="15" y="141"/>
                  <a:pt x="12" y="138"/>
                  <a:pt x="12" y="135"/>
                </a:cubicBezTo>
                <a:cubicBezTo>
                  <a:pt x="12" y="13"/>
                  <a:pt x="12" y="13"/>
                  <a:pt x="12" y="13"/>
                </a:cubicBezTo>
                <a:cubicBezTo>
                  <a:pt x="134" y="13"/>
                  <a:pt x="134" y="13"/>
                  <a:pt x="134" y="13"/>
                </a:cubicBezTo>
                <a:cubicBezTo>
                  <a:pt x="138" y="13"/>
                  <a:pt x="141" y="15"/>
                  <a:pt x="141" y="19"/>
                </a:cubicBezTo>
                <a:cubicBezTo>
                  <a:pt x="141" y="47"/>
                  <a:pt x="141" y="47"/>
                  <a:pt x="141" y="47"/>
                </a:cubicBezTo>
                <a:cubicBezTo>
                  <a:pt x="47" y="47"/>
                  <a:pt x="47" y="47"/>
                  <a:pt x="47" y="47"/>
                </a:cubicBezTo>
                <a:cubicBezTo>
                  <a:pt x="47" y="141"/>
                  <a:pt x="47" y="141"/>
                  <a:pt x="47" y="141"/>
                </a:cubicBezTo>
                <a:lnTo>
                  <a:pt x="19" y="141"/>
                </a:lnTo>
                <a:close/>
                <a:moveTo>
                  <a:pt x="181" y="47"/>
                </a:moveTo>
                <a:cubicBezTo>
                  <a:pt x="153" y="47"/>
                  <a:pt x="153" y="47"/>
                  <a:pt x="153" y="47"/>
                </a:cubicBezTo>
                <a:cubicBezTo>
                  <a:pt x="153" y="19"/>
                  <a:pt x="153" y="19"/>
                  <a:pt x="153" y="19"/>
                </a:cubicBezTo>
                <a:cubicBezTo>
                  <a:pt x="153" y="9"/>
                  <a:pt x="145" y="0"/>
                  <a:pt x="134" y="0"/>
                </a:cubicBezTo>
                <a:cubicBezTo>
                  <a:pt x="0" y="0"/>
                  <a:pt x="0" y="0"/>
                  <a:pt x="0" y="0"/>
                </a:cubicBezTo>
                <a:cubicBezTo>
                  <a:pt x="0" y="135"/>
                  <a:pt x="0" y="135"/>
                  <a:pt x="0" y="135"/>
                </a:cubicBezTo>
                <a:cubicBezTo>
                  <a:pt x="0" y="145"/>
                  <a:pt x="8" y="153"/>
                  <a:pt x="19" y="153"/>
                </a:cubicBezTo>
                <a:cubicBezTo>
                  <a:pt x="47" y="153"/>
                  <a:pt x="47" y="153"/>
                  <a:pt x="47" y="153"/>
                </a:cubicBezTo>
                <a:cubicBezTo>
                  <a:pt x="47" y="181"/>
                  <a:pt x="47" y="181"/>
                  <a:pt x="47" y="181"/>
                </a:cubicBezTo>
                <a:cubicBezTo>
                  <a:pt x="47" y="192"/>
                  <a:pt x="55" y="200"/>
                  <a:pt x="66" y="200"/>
                </a:cubicBezTo>
                <a:cubicBezTo>
                  <a:pt x="181" y="200"/>
                  <a:pt x="181" y="200"/>
                  <a:pt x="181" y="200"/>
                </a:cubicBezTo>
                <a:cubicBezTo>
                  <a:pt x="192" y="200"/>
                  <a:pt x="200" y="192"/>
                  <a:pt x="200" y="181"/>
                </a:cubicBezTo>
                <a:cubicBezTo>
                  <a:pt x="200" y="66"/>
                  <a:pt x="200" y="66"/>
                  <a:pt x="200" y="66"/>
                </a:cubicBezTo>
                <a:cubicBezTo>
                  <a:pt x="200" y="55"/>
                  <a:pt x="192" y="47"/>
                  <a:pt x="181" y="47"/>
                </a:cubicBezTo>
                <a:close/>
              </a:path>
            </a:pathLst>
          </a:custGeom>
          <a:solidFill>
            <a:srgbClr val="EB8C00"/>
          </a:solidFill>
          <a:ln>
            <a:noFill/>
          </a:ln>
          <a:extLst/>
        </p:spPr>
        <p:txBody>
          <a:bodyPr vert="horz" wrap="square" lIns="78191" tIns="39096" rIns="78191" bIns="39096" numCol="1" anchor="t" anchorCtr="0" compatLnSpc="1">
            <a:prstTxWarp prst="textNoShape">
              <a:avLst/>
            </a:prstTxWarp>
          </a:bodyPr>
          <a:lstStyle/>
          <a:p>
            <a:endParaRPr lang="en-GB" sz="800"/>
          </a:p>
        </p:txBody>
      </p:sp>
    </p:spTree>
    <p:extLst>
      <p:ext uri="{BB962C8B-B14F-4D97-AF65-F5344CB8AC3E}">
        <p14:creationId xmlns:p14="http://schemas.microsoft.com/office/powerpoint/2010/main" val="290058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0F0E31DD-5388-42AB-B8A2-E3848D3734BB}"/>
              </a:ext>
            </a:extLst>
          </p:cNvPr>
          <p:cNvGraphicFramePr>
            <a:graphicFrameLocks noChangeAspect="1"/>
          </p:cNvGraphicFramePr>
          <p:nvPr>
            <p:custDataLst>
              <p:tags r:id="rId2"/>
            </p:custDataLst>
            <p:extLst>
              <p:ext uri="{D42A27DB-BD31-4B8C-83A1-F6EECF244321}">
                <p14:modId xmlns:p14="http://schemas.microsoft.com/office/powerpoint/2010/main" val="30099769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21" name="think-cell Slide" r:id="rId6" imgW="395" imgH="394" progId="TCLayout.ActiveDocument.1">
                  <p:embed/>
                </p:oleObj>
              </mc:Choice>
              <mc:Fallback>
                <p:oleObj name="think-cell Slide" r:id="rId6" imgW="395" imgH="394" progId="TCLayout.ActiveDocument.1">
                  <p:embed/>
                  <p:pic>
                    <p:nvPicPr>
                      <p:cNvPr id="6" name="Object 5" hidden="1">
                        <a:extLst>
                          <a:ext uri="{FF2B5EF4-FFF2-40B4-BE49-F238E27FC236}">
                            <a16:creationId xmlns:a16="http://schemas.microsoft.com/office/drawing/2014/main" id="{0F0E31DD-5388-42AB-B8A2-E3848D3734BB}"/>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F96649F7-F02B-4125-B3B9-1F0B1FC088C0}"/>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ea typeface="+mj-ea"/>
              <a:cs typeface="+mj-cs"/>
              <a:sym typeface="Georgia" panose="02040502050405020303" pitchFamily="18" charset="0"/>
            </a:endParaRPr>
          </a:p>
        </p:txBody>
      </p:sp>
      <p:sp>
        <p:nvSpPr>
          <p:cNvPr id="2" name="Title 1"/>
          <p:cNvSpPr>
            <a:spLocks noGrp="1"/>
          </p:cNvSpPr>
          <p:nvPr>
            <p:ph type="title"/>
          </p:nvPr>
        </p:nvSpPr>
        <p:spPr/>
        <p:txBody>
          <a:bodyPr/>
          <a:lstStyle/>
          <a:p>
            <a:r>
              <a:rPr lang="en-GB"/>
              <a:t>Overview of the prototypes developed</a:t>
            </a:r>
          </a:p>
        </p:txBody>
      </p:sp>
      <p:sp>
        <p:nvSpPr>
          <p:cNvPr id="3" name="Slide Number Placeholder 2"/>
          <p:cNvSpPr>
            <a:spLocks noGrp="1"/>
          </p:cNvSpPr>
          <p:nvPr>
            <p:ph type="sldNum" sz="quarter" idx="11"/>
          </p:nvPr>
        </p:nvSpPr>
        <p:spPr/>
        <p:txBody>
          <a:bodyPr/>
          <a:lstStyle/>
          <a:p>
            <a:pPr lvl="0"/>
            <a:fld id="{00000000-1234-1234-1234-123412341234}" type="slidenum">
              <a:rPr lang="en-GB" smtClean="0"/>
              <a:pPr lvl="0"/>
              <a:t>3</a:t>
            </a:fld>
            <a:endParaRPr lang="en-GB" dirty="0"/>
          </a:p>
        </p:txBody>
      </p:sp>
      <p:grpSp>
        <p:nvGrpSpPr>
          <p:cNvPr id="88" name="Group 87"/>
          <p:cNvGrpSpPr/>
          <p:nvPr/>
        </p:nvGrpSpPr>
        <p:grpSpPr>
          <a:xfrm>
            <a:off x="10453152" y="108169"/>
            <a:ext cx="1313288" cy="486858"/>
            <a:chOff x="430010" y="5589489"/>
            <a:chExt cx="1313288" cy="486858"/>
          </a:xfrm>
        </p:grpSpPr>
        <p:pic>
          <p:nvPicPr>
            <p:cNvPr id="89" name="Picture 88"/>
            <p:cNvPicPr>
              <a:picLocks noChangeAspect="1"/>
            </p:cNvPicPr>
            <p:nvPr/>
          </p:nvPicPr>
          <p:blipFill rotWithShape="1">
            <a:blip r:embed="rId8"/>
            <a:srcRect t="3998" b="6711"/>
            <a:stretch/>
          </p:blipFill>
          <p:spPr>
            <a:xfrm>
              <a:off x="1063650" y="5589489"/>
              <a:ext cx="679648" cy="486858"/>
            </a:xfrm>
            <a:prstGeom prst="rect">
              <a:avLst/>
            </a:prstGeom>
          </p:spPr>
        </p:pic>
        <p:sp>
          <p:nvSpPr>
            <p:cNvPr id="91" name="Rectangle 90"/>
            <p:cNvSpPr/>
            <p:nvPr/>
          </p:nvSpPr>
          <p:spPr>
            <a:xfrm>
              <a:off x="430010" y="5755974"/>
              <a:ext cx="532197"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 by</a:t>
              </a:r>
              <a:endParaRPr kumimoji="0" lang="en-GB" sz="900" b="0" i="0" u="none" strike="noStrike" kern="1200" cap="none" spc="0" normalizeH="0" baseline="0">
                <a:ln>
                  <a:noFill/>
                </a:ln>
                <a:solidFill>
                  <a:srgbClr val="000000"/>
                </a:solidFill>
                <a:effectLst/>
                <a:uLnTx/>
                <a:uFillTx/>
                <a:latin typeface="Arial"/>
              </a:endParaRPr>
            </a:p>
          </p:txBody>
        </p:sp>
      </p:grpSp>
      <p:sp>
        <p:nvSpPr>
          <p:cNvPr id="4" name="Rectangle 3"/>
          <p:cNvSpPr/>
          <p:nvPr/>
        </p:nvSpPr>
        <p:spPr>
          <a:xfrm>
            <a:off x="461097" y="1155254"/>
            <a:ext cx="4370850" cy="360363"/>
          </a:xfrm>
          <a:prstGeom prst="rec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r>
              <a:rPr lang="en-GB" sz="1000" b="1" kern="0">
                <a:solidFill>
                  <a:schemeClr val="bg1"/>
                </a:solidFill>
                <a:cs typeface="Arial" charset="0"/>
              </a:rPr>
              <a:t>Administrative simplification lab</a:t>
            </a:r>
            <a:endParaRPr lang="en-GB" sz="1000" b="1">
              <a:solidFill>
                <a:schemeClr val="bg1"/>
              </a:solidFill>
            </a:endParaRPr>
          </a:p>
        </p:txBody>
      </p:sp>
      <p:sp>
        <p:nvSpPr>
          <p:cNvPr id="92" name="Rectangle 91"/>
          <p:cNvSpPr/>
          <p:nvPr/>
        </p:nvSpPr>
        <p:spPr>
          <a:xfrm>
            <a:off x="4971093" y="1155254"/>
            <a:ext cx="4370850" cy="360363"/>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r>
              <a:rPr lang="en-GB" sz="1000" b="1" kern="0">
                <a:solidFill>
                  <a:schemeClr val="bg1"/>
                </a:solidFill>
                <a:cs typeface="Arial" charset="0"/>
              </a:rPr>
              <a:t>HR lab</a:t>
            </a:r>
            <a:endParaRPr lang="en-GB" sz="1000" b="1">
              <a:solidFill>
                <a:schemeClr val="bg1"/>
              </a:solidFill>
            </a:endParaRPr>
          </a:p>
        </p:txBody>
      </p:sp>
      <p:sp>
        <p:nvSpPr>
          <p:cNvPr id="93" name="Rectangle 92"/>
          <p:cNvSpPr/>
          <p:nvPr/>
        </p:nvSpPr>
        <p:spPr>
          <a:xfrm>
            <a:off x="9481089" y="1155254"/>
            <a:ext cx="2268000" cy="360363"/>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r>
              <a:rPr lang="en-GB" sz="1000" b="1" kern="0">
                <a:solidFill>
                  <a:schemeClr val="bg1"/>
                </a:solidFill>
                <a:cs typeface="Arial" charset="0"/>
              </a:rPr>
              <a:t>Branding and reputation lab</a:t>
            </a:r>
            <a:endParaRPr lang="en-GB" sz="1000" b="1">
              <a:solidFill>
                <a:schemeClr val="bg1"/>
              </a:solidFill>
            </a:endParaRPr>
          </a:p>
        </p:txBody>
      </p:sp>
      <p:sp>
        <p:nvSpPr>
          <p:cNvPr id="85" name="Rectangle 84">
            <a:extLst>
              <a:ext uri="{FF2B5EF4-FFF2-40B4-BE49-F238E27FC236}">
                <a16:creationId xmlns:a16="http://schemas.microsoft.com/office/drawing/2014/main" id="{30919832-3709-4643-B8F1-002E528A4A18}"/>
              </a:ext>
            </a:extLst>
          </p:cNvPr>
          <p:cNvSpPr/>
          <p:nvPr/>
        </p:nvSpPr>
        <p:spPr>
          <a:xfrm>
            <a:off x="458789" y="1561125"/>
            <a:ext cx="2152378" cy="1772690"/>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tabLst>
                <a:tab pos="447675" algn="l"/>
              </a:tabLst>
            </a:pPr>
            <a:r>
              <a:rPr lang="en-GB" sz="1000" b="1">
                <a:solidFill>
                  <a:schemeClr val="accent4"/>
                </a:solidFill>
              </a:rPr>
              <a:t>Official shadows entrepreneur</a:t>
            </a:r>
          </a:p>
          <a:p>
            <a:pPr>
              <a:lnSpc>
                <a:spcPct val="100000"/>
              </a:lnSpc>
              <a:spcAft>
                <a:spcPts val="200"/>
              </a:spcAft>
              <a:buSzPct val="100000"/>
            </a:pPr>
            <a:r>
              <a:rPr lang="en-GB" sz="1000">
                <a:solidFill>
                  <a:schemeClr val="tx1"/>
                </a:solidFill>
              </a:rPr>
              <a:t>Official meeting with an entrepreneur to learn about the issues that the business is facing and to foster development of user-centric policies.</a:t>
            </a:r>
          </a:p>
          <a:p>
            <a:pPr>
              <a:lnSpc>
                <a:spcPct val="100000"/>
              </a:lnSpc>
              <a:spcAft>
                <a:spcPts val="200"/>
              </a:spcAft>
              <a:buSzPct val="100000"/>
            </a:pPr>
            <a:r>
              <a:rPr lang="en-GB" sz="1000" b="1">
                <a:solidFill>
                  <a:schemeClr val="tx1"/>
                </a:solidFill>
              </a:rPr>
              <a:t>Responsible: </a:t>
            </a:r>
            <a:r>
              <a:rPr lang="en-GB" sz="1000">
                <a:solidFill>
                  <a:schemeClr val="tx1"/>
                </a:solidFill>
              </a:rPr>
              <a:t>Ministry of </a:t>
            </a:r>
            <a:br>
              <a:rPr lang="en-GB" sz="1000">
                <a:solidFill>
                  <a:schemeClr val="tx1"/>
                </a:solidFill>
              </a:rPr>
            </a:br>
            <a:r>
              <a:rPr lang="en-GB" sz="1000">
                <a:solidFill>
                  <a:schemeClr val="tx1"/>
                </a:solidFill>
              </a:rPr>
              <a:t>Economics</a:t>
            </a:r>
          </a:p>
          <a:p>
            <a:pPr>
              <a:buSzPct val="100000"/>
            </a:pPr>
            <a:r>
              <a:rPr lang="en-GB" sz="1000" b="1">
                <a:solidFill>
                  <a:schemeClr val="tx1"/>
                </a:solidFill>
              </a:rPr>
              <a:t>Website: </a:t>
            </a:r>
            <a:r>
              <a:rPr lang="en-GB" sz="1000">
                <a:solidFill>
                  <a:schemeClr val="tx1"/>
                </a:solidFill>
              </a:rPr>
              <a:t>https://ierednieno.org/</a:t>
            </a:r>
          </a:p>
        </p:txBody>
      </p:sp>
      <p:grpSp>
        <p:nvGrpSpPr>
          <p:cNvPr id="10" name="Group 9"/>
          <p:cNvGrpSpPr/>
          <p:nvPr/>
        </p:nvGrpSpPr>
        <p:grpSpPr>
          <a:xfrm>
            <a:off x="534877" y="1598745"/>
            <a:ext cx="320675" cy="320675"/>
            <a:chOff x="3648072" y="2979738"/>
            <a:chExt cx="481013" cy="481013"/>
          </a:xfrm>
          <a:solidFill>
            <a:srgbClr val="EB8C00"/>
          </a:solidFill>
        </p:grpSpPr>
        <p:sp>
          <p:nvSpPr>
            <p:cNvPr id="11" name="Freeform 180"/>
            <p:cNvSpPr>
              <a:spLocks noEditPoints="1"/>
            </p:cNvSpPr>
            <p:nvPr/>
          </p:nvSpPr>
          <p:spPr bwMode="auto">
            <a:xfrm>
              <a:off x="4008438" y="3130550"/>
              <a:ext cx="68263" cy="90488"/>
            </a:xfrm>
            <a:custGeom>
              <a:avLst/>
              <a:gdLst>
                <a:gd name="T0" fmla="*/ 129 w 258"/>
                <a:gd name="T1" fmla="*/ 339 h 339"/>
                <a:gd name="T2" fmla="*/ 216 w 258"/>
                <a:gd name="T3" fmla="*/ 292 h 339"/>
                <a:gd name="T4" fmla="*/ 258 w 258"/>
                <a:gd name="T5" fmla="*/ 140 h 339"/>
                <a:gd name="T6" fmla="*/ 129 w 258"/>
                <a:gd name="T7" fmla="*/ 0 h 339"/>
                <a:gd name="T8" fmla="*/ 0 w 258"/>
                <a:gd name="T9" fmla="*/ 140 h 339"/>
                <a:gd name="T10" fmla="*/ 42 w 258"/>
                <a:gd name="T11" fmla="*/ 292 h 339"/>
                <a:gd name="T12" fmla="*/ 129 w 258"/>
                <a:gd name="T13" fmla="*/ 339 h 339"/>
                <a:gd name="T14" fmla="*/ 129 w 258"/>
                <a:gd name="T15" fmla="*/ 72 h 339"/>
                <a:gd name="T16" fmla="*/ 185 w 258"/>
                <a:gd name="T17" fmla="*/ 140 h 339"/>
                <a:gd name="T18" fmla="*/ 129 w 258"/>
                <a:gd name="T19" fmla="*/ 267 h 339"/>
                <a:gd name="T20" fmla="*/ 72 w 258"/>
                <a:gd name="T21" fmla="*/ 140 h 339"/>
                <a:gd name="T22" fmla="*/ 129 w 258"/>
                <a:gd name="T23" fmla="*/ 7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339">
                  <a:moveTo>
                    <a:pt x="129" y="339"/>
                  </a:moveTo>
                  <a:cubicBezTo>
                    <a:pt x="170" y="339"/>
                    <a:pt x="195" y="316"/>
                    <a:pt x="216" y="292"/>
                  </a:cubicBezTo>
                  <a:cubicBezTo>
                    <a:pt x="244" y="261"/>
                    <a:pt x="258" y="210"/>
                    <a:pt x="258" y="140"/>
                  </a:cubicBezTo>
                  <a:cubicBezTo>
                    <a:pt x="258" y="63"/>
                    <a:pt x="200" y="0"/>
                    <a:pt x="129" y="0"/>
                  </a:cubicBezTo>
                  <a:cubicBezTo>
                    <a:pt x="58" y="0"/>
                    <a:pt x="0" y="63"/>
                    <a:pt x="0" y="140"/>
                  </a:cubicBezTo>
                  <a:cubicBezTo>
                    <a:pt x="0" y="210"/>
                    <a:pt x="14" y="261"/>
                    <a:pt x="42" y="292"/>
                  </a:cubicBezTo>
                  <a:cubicBezTo>
                    <a:pt x="63" y="316"/>
                    <a:pt x="87" y="339"/>
                    <a:pt x="129" y="339"/>
                  </a:cubicBezTo>
                  <a:close/>
                  <a:moveTo>
                    <a:pt x="129" y="72"/>
                  </a:moveTo>
                  <a:cubicBezTo>
                    <a:pt x="160" y="72"/>
                    <a:pt x="185" y="102"/>
                    <a:pt x="185" y="140"/>
                  </a:cubicBezTo>
                  <a:cubicBezTo>
                    <a:pt x="185" y="189"/>
                    <a:pt x="169" y="267"/>
                    <a:pt x="129" y="267"/>
                  </a:cubicBezTo>
                  <a:cubicBezTo>
                    <a:pt x="88" y="267"/>
                    <a:pt x="72" y="189"/>
                    <a:pt x="72" y="140"/>
                  </a:cubicBezTo>
                  <a:cubicBezTo>
                    <a:pt x="72" y="102"/>
                    <a:pt x="98" y="72"/>
                    <a:pt x="129" y="72"/>
                  </a:cubicBez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12" name="Freeform 181"/>
            <p:cNvSpPr>
              <a:spLocks noEditPoints="1"/>
            </p:cNvSpPr>
            <p:nvPr/>
          </p:nvSpPr>
          <p:spPr bwMode="auto">
            <a:xfrm>
              <a:off x="3700463" y="3130550"/>
              <a:ext cx="68263" cy="90488"/>
            </a:xfrm>
            <a:custGeom>
              <a:avLst/>
              <a:gdLst>
                <a:gd name="T0" fmla="*/ 128 w 257"/>
                <a:gd name="T1" fmla="*/ 339 h 339"/>
                <a:gd name="T2" fmla="*/ 216 w 257"/>
                <a:gd name="T3" fmla="*/ 292 h 339"/>
                <a:gd name="T4" fmla="*/ 257 w 257"/>
                <a:gd name="T5" fmla="*/ 140 h 339"/>
                <a:gd name="T6" fmla="*/ 128 w 257"/>
                <a:gd name="T7" fmla="*/ 0 h 339"/>
                <a:gd name="T8" fmla="*/ 0 w 257"/>
                <a:gd name="T9" fmla="*/ 140 h 339"/>
                <a:gd name="T10" fmla="*/ 41 w 257"/>
                <a:gd name="T11" fmla="*/ 292 h 339"/>
                <a:gd name="T12" fmla="*/ 128 w 257"/>
                <a:gd name="T13" fmla="*/ 339 h 339"/>
                <a:gd name="T14" fmla="*/ 128 w 257"/>
                <a:gd name="T15" fmla="*/ 267 h 339"/>
                <a:gd name="T16" fmla="*/ 72 w 257"/>
                <a:gd name="T17" fmla="*/ 140 h 339"/>
                <a:gd name="T18" fmla="*/ 128 w 257"/>
                <a:gd name="T19" fmla="*/ 72 h 339"/>
                <a:gd name="T20" fmla="*/ 185 w 257"/>
                <a:gd name="T21" fmla="*/ 140 h 339"/>
                <a:gd name="T22" fmla="*/ 128 w 257"/>
                <a:gd name="T23" fmla="*/ 26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339">
                  <a:moveTo>
                    <a:pt x="128" y="339"/>
                  </a:moveTo>
                  <a:cubicBezTo>
                    <a:pt x="170" y="339"/>
                    <a:pt x="194" y="316"/>
                    <a:pt x="216" y="292"/>
                  </a:cubicBezTo>
                  <a:cubicBezTo>
                    <a:pt x="243" y="261"/>
                    <a:pt x="257" y="210"/>
                    <a:pt x="257" y="140"/>
                  </a:cubicBezTo>
                  <a:cubicBezTo>
                    <a:pt x="257" y="63"/>
                    <a:pt x="199" y="0"/>
                    <a:pt x="128" y="0"/>
                  </a:cubicBezTo>
                  <a:cubicBezTo>
                    <a:pt x="57" y="0"/>
                    <a:pt x="0" y="63"/>
                    <a:pt x="0" y="140"/>
                  </a:cubicBezTo>
                  <a:cubicBezTo>
                    <a:pt x="0" y="210"/>
                    <a:pt x="14" y="261"/>
                    <a:pt x="41" y="292"/>
                  </a:cubicBezTo>
                  <a:cubicBezTo>
                    <a:pt x="63" y="316"/>
                    <a:pt x="87" y="339"/>
                    <a:pt x="128" y="339"/>
                  </a:cubicBezTo>
                  <a:close/>
                  <a:moveTo>
                    <a:pt x="128" y="267"/>
                  </a:moveTo>
                  <a:cubicBezTo>
                    <a:pt x="88" y="267"/>
                    <a:pt x="72" y="189"/>
                    <a:pt x="72" y="140"/>
                  </a:cubicBezTo>
                  <a:cubicBezTo>
                    <a:pt x="72" y="102"/>
                    <a:pt x="97" y="72"/>
                    <a:pt x="128" y="72"/>
                  </a:cubicBezTo>
                  <a:cubicBezTo>
                    <a:pt x="160" y="72"/>
                    <a:pt x="185" y="102"/>
                    <a:pt x="185" y="140"/>
                  </a:cubicBezTo>
                  <a:cubicBezTo>
                    <a:pt x="185" y="189"/>
                    <a:pt x="169" y="267"/>
                    <a:pt x="128" y="267"/>
                  </a:cubicBez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13" name="Freeform 182"/>
            <p:cNvSpPr>
              <a:spLocks noEditPoints="1"/>
            </p:cNvSpPr>
            <p:nvPr/>
          </p:nvSpPr>
          <p:spPr bwMode="auto">
            <a:xfrm>
              <a:off x="3648072" y="2979738"/>
              <a:ext cx="481013" cy="481013"/>
            </a:xfrm>
            <a:custGeom>
              <a:avLst/>
              <a:gdLst>
                <a:gd name="T0" fmla="*/ 0 w 1800"/>
                <a:gd name="T1" fmla="*/ 1800 h 1800"/>
                <a:gd name="T2" fmla="*/ 333 w 1800"/>
                <a:gd name="T3" fmla="*/ 1309 h 1800"/>
                <a:gd name="T4" fmla="*/ 744 w 1800"/>
                <a:gd name="T5" fmla="*/ 1074 h 1800"/>
                <a:gd name="T6" fmla="*/ 774 w 1800"/>
                <a:gd name="T7" fmla="*/ 1098 h 1800"/>
                <a:gd name="T8" fmla="*/ 1026 w 1800"/>
                <a:gd name="T9" fmla="*/ 1098 h 1800"/>
                <a:gd name="T10" fmla="*/ 1056 w 1800"/>
                <a:gd name="T11" fmla="*/ 1074 h 1800"/>
                <a:gd name="T12" fmla="*/ 1467 w 1800"/>
                <a:gd name="T13" fmla="*/ 1309 h 1800"/>
                <a:gd name="T14" fmla="*/ 1800 w 1800"/>
                <a:gd name="T15" fmla="*/ 1800 h 1800"/>
                <a:gd name="T16" fmla="*/ 0 w 1800"/>
                <a:gd name="T17" fmla="*/ 0 h 1800"/>
                <a:gd name="T18" fmla="*/ 258 w 1800"/>
                <a:gd name="T19" fmla="*/ 1289 h 1800"/>
                <a:gd name="T20" fmla="*/ 76 w 1800"/>
                <a:gd name="T21" fmla="*/ 1724 h 1800"/>
                <a:gd name="T22" fmla="*/ 84 w 1800"/>
                <a:gd name="T23" fmla="*/ 1093 h 1800"/>
                <a:gd name="T24" fmla="*/ 249 w 1800"/>
                <a:gd name="T25" fmla="*/ 1003 h 1800"/>
                <a:gd name="T26" fmla="*/ 322 w 1800"/>
                <a:gd name="T27" fmla="*/ 1036 h 1800"/>
                <a:gd name="T28" fmla="*/ 396 w 1800"/>
                <a:gd name="T29" fmla="*/ 1003 h 1800"/>
                <a:gd name="T30" fmla="*/ 541 w 1800"/>
                <a:gd name="T31" fmla="*/ 1062 h 1800"/>
                <a:gd name="T32" fmla="*/ 992 w 1800"/>
                <a:gd name="T33" fmla="*/ 1023 h 1800"/>
                <a:gd name="T34" fmla="*/ 900 w 1800"/>
                <a:gd name="T35" fmla="*/ 1075 h 1800"/>
                <a:gd name="T36" fmla="*/ 808 w 1800"/>
                <a:gd name="T37" fmla="*/ 1023 h 1800"/>
                <a:gd name="T38" fmla="*/ 613 w 1800"/>
                <a:gd name="T39" fmla="*/ 1038 h 1800"/>
                <a:gd name="T40" fmla="*/ 410 w 1800"/>
                <a:gd name="T41" fmla="*/ 932 h 1800"/>
                <a:gd name="T42" fmla="*/ 341 w 1800"/>
                <a:gd name="T43" fmla="*/ 956 h 1800"/>
                <a:gd name="T44" fmla="*/ 294 w 1800"/>
                <a:gd name="T45" fmla="*/ 946 h 1800"/>
                <a:gd name="T46" fmla="*/ 113 w 1800"/>
                <a:gd name="T47" fmla="*/ 973 h 1800"/>
                <a:gd name="T48" fmla="*/ 76 w 1800"/>
                <a:gd name="T49" fmla="*/ 77 h 1800"/>
                <a:gd name="T50" fmla="*/ 1723 w 1800"/>
                <a:gd name="T51" fmla="*/ 992 h 1800"/>
                <a:gd name="T52" fmla="*/ 1565 w 1800"/>
                <a:gd name="T53" fmla="*/ 932 h 1800"/>
                <a:gd name="T54" fmla="*/ 1496 w 1800"/>
                <a:gd name="T55" fmla="*/ 956 h 1800"/>
                <a:gd name="T56" fmla="*/ 1449 w 1800"/>
                <a:gd name="T57" fmla="*/ 946 h 1800"/>
                <a:gd name="T58" fmla="*/ 1267 w 1800"/>
                <a:gd name="T59" fmla="*/ 973 h 1800"/>
                <a:gd name="T60" fmla="*/ 1080 w 1800"/>
                <a:gd name="T61" fmla="*/ 1002 h 1800"/>
                <a:gd name="T62" fmla="*/ 1586 w 1800"/>
                <a:gd name="T63" fmla="*/ 1724 h 1800"/>
                <a:gd name="T64" fmla="*/ 1541 w 1800"/>
                <a:gd name="T65" fmla="*/ 1289 h 1800"/>
                <a:gd name="T66" fmla="*/ 1258 w 1800"/>
                <a:gd name="T67" fmla="*/ 1062 h 1800"/>
                <a:gd name="T68" fmla="*/ 1404 w 1800"/>
                <a:gd name="T69" fmla="*/ 1003 h 1800"/>
                <a:gd name="T70" fmla="*/ 1477 w 1800"/>
                <a:gd name="T71" fmla="*/ 1036 h 1800"/>
                <a:gd name="T72" fmla="*/ 1550 w 1800"/>
                <a:gd name="T73" fmla="*/ 1003 h 1800"/>
                <a:gd name="T74" fmla="*/ 1715 w 1800"/>
                <a:gd name="T75" fmla="*/ 1093 h 1800"/>
                <a:gd name="T76" fmla="*/ 1723 w 1800"/>
                <a:gd name="T77" fmla="*/ 1724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0" h="1800">
                  <a:moveTo>
                    <a:pt x="0" y="0"/>
                  </a:moveTo>
                  <a:lnTo>
                    <a:pt x="0" y="1800"/>
                  </a:lnTo>
                  <a:lnTo>
                    <a:pt x="281" y="1800"/>
                  </a:lnTo>
                  <a:lnTo>
                    <a:pt x="333" y="1309"/>
                  </a:lnTo>
                  <a:cubicBezTo>
                    <a:pt x="355" y="1242"/>
                    <a:pt x="408" y="1189"/>
                    <a:pt x="475" y="1166"/>
                  </a:cubicBezTo>
                  <a:lnTo>
                    <a:pt x="744" y="1074"/>
                  </a:lnTo>
                  <a:cubicBezTo>
                    <a:pt x="747" y="1073"/>
                    <a:pt x="751" y="1074"/>
                    <a:pt x="753" y="1076"/>
                  </a:cubicBezTo>
                  <a:lnTo>
                    <a:pt x="774" y="1098"/>
                  </a:lnTo>
                  <a:cubicBezTo>
                    <a:pt x="807" y="1132"/>
                    <a:pt x="852" y="1151"/>
                    <a:pt x="900" y="1151"/>
                  </a:cubicBezTo>
                  <a:cubicBezTo>
                    <a:pt x="948" y="1151"/>
                    <a:pt x="992" y="1132"/>
                    <a:pt x="1026" y="1098"/>
                  </a:cubicBezTo>
                  <a:lnTo>
                    <a:pt x="1047" y="1076"/>
                  </a:lnTo>
                  <a:cubicBezTo>
                    <a:pt x="1049" y="1074"/>
                    <a:pt x="1052" y="1073"/>
                    <a:pt x="1056" y="1074"/>
                  </a:cubicBezTo>
                  <a:lnTo>
                    <a:pt x="1325" y="1166"/>
                  </a:lnTo>
                  <a:cubicBezTo>
                    <a:pt x="1392" y="1189"/>
                    <a:pt x="1445" y="1242"/>
                    <a:pt x="1467" y="1309"/>
                  </a:cubicBezTo>
                  <a:lnTo>
                    <a:pt x="1519" y="1800"/>
                  </a:lnTo>
                  <a:lnTo>
                    <a:pt x="1800" y="1800"/>
                  </a:lnTo>
                  <a:lnTo>
                    <a:pt x="1800" y="0"/>
                  </a:lnTo>
                  <a:lnTo>
                    <a:pt x="0" y="0"/>
                  </a:lnTo>
                  <a:close/>
                  <a:moveTo>
                    <a:pt x="450" y="1093"/>
                  </a:moveTo>
                  <a:cubicBezTo>
                    <a:pt x="359" y="1124"/>
                    <a:pt x="287" y="1197"/>
                    <a:pt x="258" y="1289"/>
                  </a:cubicBezTo>
                  <a:lnTo>
                    <a:pt x="213" y="1724"/>
                  </a:lnTo>
                  <a:lnTo>
                    <a:pt x="76" y="1724"/>
                  </a:lnTo>
                  <a:lnTo>
                    <a:pt x="76" y="1154"/>
                  </a:lnTo>
                  <a:lnTo>
                    <a:pt x="84" y="1093"/>
                  </a:lnTo>
                  <a:cubicBezTo>
                    <a:pt x="93" y="1069"/>
                    <a:pt x="112" y="1050"/>
                    <a:pt x="136" y="1042"/>
                  </a:cubicBezTo>
                  <a:lnTo>
                    <a:pt x="249" y="1003"/>
                  </a:lnTo>
                  <a:lnTo>
                    <a:pt x="252" y="1007"/>
                  </a:lnTo>
                  <a:cubicBezTo>
                    <a:pt x="271" y="1026"/>
                    <a:pt x="296" y="1036"/>
                    <a:pt x="322" y="1036"/>
                  </a:cubicBezTo>
                  <a:cubicBezTo>
                    <a:pt x="349" y="1036"/>
                    <a:pt x="374" y="1026"/>
                    <a:pt x="393" y="1007"/>
                  </a:cubicBezTo>
                  <a:lnTo>
                    <a:pt x="396" y="1003"/>
                  </a:lnTo>
                  <a:lnTo>
                    <a:pt x="509" y="1042"/>
                  </a:lnTo>
                  <a:cubicBezTo>
                    <a:pt x="521" y="1046"/>
                    <a:pt x="532" y="1053"/>
                    <a:pt x="541" y="1062"/>
                  </a:cubicBezTo>
                  <a:lnTo>
                    <a:pt x="450" y="1093"/>
                  </a:lnTo>
                  <a:close/>
                  <a:moveTo>
                    <a:pt x="992" y="1023"/>
                  </a:moveTo>
                  <a:lnTo>
                    <a:pt x="971" y="1045"/>
                  </a:lnTo>
                  <a:cubicBezTo>
                    <a:pt x="952" y="1064"/>
                    <a:pt x="927" y="1075"/>
                    <a:pt x="900" y="1075"/>
                  </a:cubicBezTo>
                  <a:cubicBezTo>
                    <a:pt x="873" y="1075"/>
                    <a:pt x="848" y="1064"/>
                    <a:pt x="829" y="1045"/>
                  </a:cubicBezTo>
                  <a:lnTo>
                    <a:pt x="808" y="1023"/>
                  </a:lnTo>
                  <a:cubicBezTo>
                    <a:pt x="785" y="1000"/>
                    <a:pt x="750" y="991"/>
                    <a:pt x="719" y="1002"/>
                  </a:cubicBezTo>
                  <a:lnTo>
                    <a:pt x="613" y="1038"/>
                  </a:lnTo>
                  <a:cubicBezTo>
                    <a:pt x="594" y="1008"/>
                    <a:pt x="566" y="985"/>
                    <a:pt x="532" y="973"/>
                  </a:cubicBezTo>
                  <a:lnTo>
                    <a:pt x="410" y="932"/>
                  </a:lnTo>
                  <a:cubicBezTo>
                    <a:pt x="389" y="925"/>
                    <a:pt x="366" y="931"/>
                    <a:pt x="351" y="946"/>
                  </a:cubicBezTo>
                  <a:lnTo>
                    <a:pt x="341" y="956"/>
                  </a:lnTo>
                  <a:cubicBezTo>
                    <a:pt x="331" y="966"/>
                    <a:pt x="314" y="966"/>
                    <a:pt x="304" y="956"/>
                  </a:cubicBezTo>
                  <a:lnTo>
                    <a:pt x="294" y="946"/>
                  </a:lnTo>
                  <a:cubicBezTo>
                    <a:pt x="279" y="931"/>
                    <a:pt x="256" y="925"/>
                    <a:pt x="235" y="932"/>
                  </a:cubicBezTo>
                  <a:lnTo>
                    <a:pt x="113" y="973"/>
                  </a:lnTo>
                  <a:cubicBezTo>
                    <a:pt x="100" y="978"/>
                    <a:pt x="88" y="984"/>
                    <a:pt x="76" y="992"/>
                  </a:cubicBezTo>
                  <a:lnTo>
                    <a:pt x="76" y="77"/>
                  </a:lnTo>
                  <a:lnTo>
                    <a:pt x="1723" y="77"/>
                  </a:lnTo>
                  <a:lnTo>
                    <a:pt x="1723" y="992"/>
                  </a:lnTo>
                  <a:cubicBezTo>
                    <a:pt x="1712" y="984"/>
                    <a:pt x="1700" y="978"/>
                    <a:pt x="1686" y="973"/>
                  </a:cubicBezTo>
                  <a:lnTo>
                    <a:pt x="1565" y="932"/>
                  </a:lnTo>
                  <a:cubicBezTo>
                    <a:pt x="1544" y="925"/>
                    <a:pt x="1520" y="931"/>
                    <a:pt x="1505" y="946"/>
                  </a:cubicBezTo>
                  <a:lnTo>
                    <a:pt x="1496" y="956"/>
                  </a:lnTo>
                  <a:cubicBezTo>
                    <a:pt x="1486" y="966"/>
                    <a:pt x="1468" y="966"/>
                    <a:pt x="1458" y="956"/>
                  </a:cubicBezTo>
                  <a:lnTo>
                    <a:pt x="1449" y="946"/>
                  </a:lnTo>
                  <a:cubicBezTo>
                    <a:pt x="1433" y="931"/>
                    <a:pt x="1410" y="925"/>
                    <a:pt x="1389" y="932"/>
                  </a:cubicBezTo>
                  <a:lnTo>
                    <a:pt x="1267" y="973"/>
                  </a:lnTo>
                  <a:cubicBezTo>
                    <a:pt x="1233" y="985"/>
                    <a:pt x="1205" y="1008"/>
                    <a:pt x="1186" y="1038"/>
                  </a:cubicBezTo>
                  <a:lnTo>
                    <a:pt x="1080" y="1002"/>
                  </a:lnTo>
                  <a:cubicBezTo>
                    <a:pt x="1049" y="991"/>
                    <a:pt x="1014" y="1000"/>
                    <a:pt x="992" y="1023"/>
                  </a:cubicBezTo>
                  <a:close/>
                  <a:moveTo>
                    <a:pt x="1586" y="1724"/>
                  </a:moveTo>
                  <a:lnTo>
                    <a:pt x="1543" y="1296"/>
                  </a:lnTo>
                  <a:lnTo>
                    <a:pt x="1541" y="1289"/>
                  </a:lnTo>
                  <a:cubicBezTo>
                    <a:pt x="1512" y="1197"/>
                    <a:pt x="1441" y="1124"/>
                    <a:pt x="1350" y="1093"/>
                  </a:cubicBezTo>
                  <a:lnTo>
                    <a:pt x="1258" y="1062"/>
                  </a:lnTo>
                  <a:cubicBezTo>
                    <a:pt x="1267" y="1053"/>
                    <a:pt x="1278" y="1046"/>
                    <a:pt x="1291" y="1042"/>
                  </a:cubicBezTo>
                  <a:lnTo>
                    <a:pt x="1404" y="1003"/>
                  </a:lnTo>
                  <a:lnTo>
                    <a:pt x="1407" y="1007"/>
                  </a:lnTo>
                  <a:cubicBezTo>
                    <a:pt x="1425" y="1026"/>
                    <a:pt x="1450" y="1036"/>
                    <a:pt x="1477" y="1036"/>
                  </a:cubicBezTo>
                  <a:cubicBezTo>
                    <a:pt x="1504" y="1036"/>
                    <a:pt x="1529" y="1026"/>
                    <a:pt x="1547" y="1007"/>
                  </a:cubicBezTo>
                  <a:lnTo>
                    <a:pt x="1550" y="1003"/>
                  </a:lnTo>
                  <a:lnTo>
                    <a:pt x="1663" y="1042"/>
                  </a:lnTo>
                  <a:cubicBezTo>
                    <a:pt x="1687" y="1050"/>
                    <a:pt x="1707" y="1069"/>
                    <a:pt x="1715" y="1093"/>
                  </a:cubicBezTo>
                  <a:lnTo>
                    <a:pt x="1723" y="1154"/>
                  </a:lnTo>
                  <a:lnTo>
                    <a:pt x="1723" y="1724"/>
                  </a:lnTo>
                  <a:lnTo>
                    <a:pt x="1586" y="1724"/>
                  </a:ln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14" name="Freeform 183"/>
            <p:cNvSpPr>
              <a:spLocks noEditPoints="1"/>
            </p:cNvSpPr>
            <p:nvPr/>
          </p:nvSpPr>
          <p:spPr bwMode="auto">
            <a:xfrm>
              <a:off x="3822700" y="3057525"/>
              <a:ext cx="130175" cy="177800"/>
            </a:xfrm>
            <a:custGeom>
              <a:avLst/>
              <a:gdLst>
                <a:gd name="T0" fmla="*/ 244 w 487"/>
                <a:gd name="T1" fmla="*/ 0 h 667"/>
                <a:gd name="T2" fmla="*/ 0 w 487"/>
                <a:gd name="T3" fmla="*/ 267 h 667"/>
                <a:gd name="T4" fmla="*/ 82 w 487"/>
                <a:gd name="T5" fmla="*/ 576 h 667"/>
                <a:gd name="T6" fmla="*/ 244 w 487"/>
                <a:gd name="T7" fmla="*/ 667 h 667"/>
                <a:gd name="T8" fmla="*/ 406 w 487"/>
                <a:gd name="T9" fmla="*/ 576 h 667"/>
                <a:gd name="T10" fmla="*/ 487 w 487"/>
                <a:gd name="T11" fmla="*/ 267 h 667"/>
                <a:gd name="T12" fmla="*/ 244 w 487"/>
                <a:gd name="T13" fmla="*/ 0 h 667"/>
                <a:gd name="T14" fmla="*/ 348 w 487"/>
                <a:gd name="T15" fmla="*/ 525 h 667"/>
                <a:gd name="T16" fmla="*/ 244 w 487"/>
                <a:gd name="T17" fmla="*/ 590 h 667"/>
                <a:gd name="T18" fmla="*/ 139 w 487"/>
                <a:gd name="T19" fmla="*/ 525 h 667"/>
                <a:gd name="T20" fmla="*/ 77 w 487"/>
                <a:gd name="T21" fmla="*/ 267 h 667"/>
                <a:gd name="T22" fmla="*/ 244 w 487"/>
                <a:gd name="T23" fmla="*/ 77 h 667"/>
                <a:gd name="T24" fmla="*/ 410 w 487"/>
                <a:gd name="T25" fmla="*/ 267 h 667"/>
                <a:gd name="T26" fmla="*/ 348 w 487"/>
                <a:gd name="T27" fmla="*/ 5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7" h="667">
                  <a:moveTo>
                    <a:pt x="244" y="0"/>
                  </a:moveTo>
                  <a:cubicBezTo>
                    <a:pt x="110" y="0"/>
                    <a:pt x="0" y="120"/>
                    <a:pt x="0" y="267"/>
                  </a:cubicBezTo>
                  <a:cubicBezTo>
                    <a:pt x="0" y="412"/>
                    <a:pt x="28" y="516"/>
                    <a:pt x="82" y="576"/>
                  </a:cubicBezTo>
                  <a:cubicBezTo>
                    <a:pt x="126" y="626"/>
                    <a:pt x="169" y="667"/>
                    <a:pt x="244" y="667"/>
                  </a:cubicBezTo>
                  <a:cubicBezTo>
                    <a:pt x="319" y="667"/>
                    <a:pt x="361" y="626"/>
                    <a:pt x="406" y="576"/>
                  </a:cubicBezTo>
                  <a:cubicBezTo>
                    <a:pt x="460" y="516"/>
                    <a:pt x="487" y="412"/>
                    <a:pt x="487" y="267"/>
                  </a:cubicBezTo>
                  <a:cubicBezTo>
                    <a:pt x="487" y="120"/>
                    <a:pt x="378" y="0"/>
                    <a:pt x="244" y="0"/>
                  </a:cubicBezTo>
                  <a:close/>
                  <a:moveTo>
                    <a:pt x="348" y="525"/>
                  </a:moveTo>
                  <a:cubicBezTo>
                    <a:pt x="303" y="576"/>
                    <a:pt x="280" y="590"/>
                    <a:pt x="244" y="590"/>
                  </a:cubicBezTo>
                  <a:cubicBezTo>
                    <a:pt x="207" y="590"/>
                    <a:pt x="185" y="576"/>
                    <a:pt x="139" y="525"/>
                  </a:cubicBezTo>
                  <a:cubicBezTo>
                    <a:pt x="99" y="481"/>
                    <a:pt x="77" y="389"/>
                    <a:pt x="77" y="267"/>
                  </a:cubicBezTo>
                  <a:cubicBezTo>
                    <a:pt x="77" y="162"/>
                    <a:pt x="152" y="77"/>
                    <a:pt x="244" y="77"/>
                  </a:cubicBezTo>
                  <a:cubicBezTo>
                    <a:pt x="335" y="77"/>
                    <a:pt x="410" y="162"/>
                    <a:pt x="410" y="267"/>
                  </a:cubicBezTo>
                  <a:cubicBezTo>
                    <a:pt x="410" y="389"/>
                    <a:pt x="388" y="481"/>
                    <a:pt x="348" y="525"/>
                  </a:cubicBez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grpSp>
      <p:sp>
        <p:nvSpPr>
          <p:cNvPr id="122" name="Rectangle 121">
            <a:extLst>
              <a:ext uri="{FF2B5EF4-FFF2-40B4-BE49-F238E27FC236}">
                <a16:creationId xmlns:a16="http://schemas.microsoft.com/office/drawing/2014/main" id="{D5E8DAE2-5F42-4396-A09C-9E8420BF3BE0}"/>
              </a:ext>
            </a:extLst>
          </p:cNvPr>
          <p:cNvSpPr/>
          <p:nvPr/>
        </p:nvSpPr>
        <p:spPr>
          <a:xfrm>
            <a:off x="458788" y="3393481"/>
            <a:ext cx="4364755" cy="113488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4"/>
                </a:solidFill>
              </a:rPr>
              <a:t>Proactive e-services </a:t>
            </a:r>
            <a:br>
              <a:rPr lang="en-GB" sz="1000" b="1">
                <a:solidFill>
                  <a:schemeClr val="accent4"/>
                </a:solidFill>
              </a:rPr>
            </a:br>
            <a:r>
              <a:rPr lang="en-GB" sz="1000" b="1">
                <a:solidFill>
                  <a:schemeClr val="accent4"/>
                </a:solidFill>
              </a:rPr>
              <a:t>in different life situations</a:t>
            </a:r>
          </a:p>
          <a:p>
            <a:pPr>
              <a:lnSpc>
                <a:spcPct val="100000"/>
              </a:lnSpc>
              <a:spcAft>
                <a:spcPts val="200"/>
              </a:spcAft>
              <a:buSzPct val="100000"/>
            </a:pPr>
            <a:r>
              <a:rPr lang="en-GB" sz="1000">
                <a:solidFill>
                  <a:schemeClr val="tx1"/>
                </a:solidFill>
              </a:rPr>
              <a:t>Citizens proactively receive tailored information on public services according to their life situation.</a:t>
            </a:r>
          </a:p>
          <a:p>
            <a:pPr>
              <a:lnSpc>
                <a:spcPct val="100000"/>
              </a:lnSpc>
              <a:buSzPct val="100000"/>
            </a:pPr>
            <a:r>
              <a:rPr lang="en-GB" sz="1000" b="1">
                <a:solidFill>
                  <a:schemeClr val="tx1"/>
                </a:solidFill>
              </a:rPr>
              <a:t>Responsible: </a:t>
            </a:r>
            <a:r>
              <a:rPr lang="en-GB" sz="1000">
                <a:solidFill>
                  <a:schemeClr val="tx1"/>
                </a:solidFill>
              </a:rPr>
              <a:t>Ministry of Environmental Protection and Regional Development</a:t>
            </a:r>
          </a:p>
        </p:txBody>
      </p:sp>
      <p:grpSp>
        <p:nvGrpSpPr>
          <p:cNvPr id="25" name="Group 24">
            <a:extLst>
              <a:ext uri="{FF2B5EF4-FFF2-40B4-BE49-F238E27FC236}">
                <a16:creationId xmlns:a16="http://schemas.microsoft.com/office/drawing/2014/main" id="{2D51BFBB-0914-481F-822A-1396834F26F6}"/>
              </a:ext>
            </a:extLst>
          </p:cNvPr>
          <p:cNvGrpSpPr/>
          <p:nvPr/>
        </p:nvGrpSpPr>
        <p:grpSpPr>
          <a:xfrm>
            <a:off x="534877" y="3431064"/>
            <a:ext cx="320675" cy="320675"/>
            <a:chOff x="477838" y="5821680"/>
            <a:chExt cx="320675" cy="320675"/>
          </a:xfrm>
          <a:solidFill>
            <a:srgbClr val="EB8C00"/>
          </a:solidFill>
        </p:grpSpPr>
        <p:sp>
          <p:nvSpPr>
            <p:cNvPr id="16" name="Freeform 214"/>
            <p:cNvSpPr>
              <a:spLocks noEditPoints="1"/>
            </p:cNvSpPr>
            <p:nvPr/>
          </p:nvSpPr>
          <p:spPr bwMode="auto">
            <a:xfrm>
              <a:off x="477838" y="5821680"/>
              <a:ext cx="320675" cy="320675"/>
            </a:xfrm>
            <a:custGeom>
              <a:avLst/>
              <a:gdLst>
                <a:gd name="T0" fmla="*/ 0 w 1800"/>
                <a:gd name="T1" fmla="*/ 0 h 1800"/>
                <a:gd name="T2" fmla="*/ 0 w 1800"/>
                <a:gd name="T3" fmla="*/ 1800 h 1800"/>
                <a:gd name="T4" fmla="*/ 1800 w 1800"/>
                <a:gd name="T5" fmla="*/ 1800 h 1800"/>
                <a:gd name="T6" fmla="*/ 1800 w 1800"/>
                <a:gd name="T7" fmla="*/ 0 h 1800"/>
                <a:gd name="T8" fmla="*/ 0 w 1800"/>
                <a:gd name="T9" fmla="*/ 0 h 1800"/>
                <a:gd name="T10" fmla="*/ 1724 w 1800"/>
                <a:gd name="T11" fmla="*/ 1723 h 1800"/>
                <a:gd name="T12" fmla="*/ 77 w 1800"/>
                <a:gd name="T13" fmla="*/ 1723 h 1800"/>
                <a:gd name="T14" fmla="*/ 77 w 1800"/>
                <a:gd name="T15" fmla="*/ 77 h 1800"/>
                <a:gd name="T16" fmla="*/ 1724 w 1800"/>
                <a:gd name="T17" fmla="*/ 77 h 1800"/>
                <a:gd name="T18" fmla="*/ 1724 w 1800"/>
                <a:gd name="T19" fmla="*/ 172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0" h="1800">
                  <a:moveTo>
                    <a:pt x="0" y="0"/>
                  </a:moveTo>
                  <a:lnTo>
                    <a:pt x="0" y="1800"/>
                  </a:lnTo>
                  <a:lnTo>
                    <a:pt x="1800" y="1800"/>
                  </a:lnTo>
                  <a:lnTo>
                    <a:pt x="1800" y="0"/>
                  </a:lnTo>
                  <a:lnTo>
                    <a:pt x="0" y="0"/>
                  </a:lnTo>
                  <a:close/>
                  <a:moveTo>
                    <a:pt x="1724" y="1723"/>
                  </a:moveTo>
                  <a:lnTo>
                    <a:pt x="77" y="1723"/>
                  </a:lnTo>
                  <a:lnTo>
                    <a:pt x="77" y="77"/>
                  </a:lnTo>
                  <a:lnTo>
                    <a:pt x="1724" y="77"/>
                  </a:lnTo>
                  <a:lnTo>
                    <a:pt x="1724" y="1723"/>
                  </a:ln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chemeClr val="accent1"/>
                </a:solidFill>
                <a:effectLst/>
                <a:uLnTx/>
                <a:uFillTx/>
                <a:latin typeface="Arial"/>
                <a:ea typeface="+mn-ea"/>
                <a:cs typeface="+mn-cs"/>
              </a:endParaRPr>
            </a:p>
          </p:txBody>
        </p:sp>
        <p:sp>
          <p:nvSpPr>
            <p:cNvPr id="17" name="Freeform 23"/>
            <p:cNvSpPr>
              <a:spLocks noChangeAspect="1" noEditPoints="1"/>
            </p:cNvSpPr>
            <p:nvPr/>
          </p:nvSpPr>
          <p:spPr bwMode="auto">
            <a:xfrm>
              <a:off x="561829" y="5880111"/>
              <a:ext cx="152692" cy="203813"/>
            </a:xfrm>
            <a:custGeom>
              <a:avLst/>
              <a:gdLst>
                <a:gd name="T0" fmla="*/ 75 w 150"/>
                <a:gd name="T1" fmla="*/ 138 h 200"/>
                <a:gd name="T2" fmla="*/ 138 w 150"/>
                <a:gd name="T3" fmla="*/ 180 h 200"/>
                <a:gd name="T4" fmla="*/ 138 w 150"/>
                <a:gd name="T5" fmla="*/ 14 h 200"/>
                <a:gd name="T6" fmla="*/ 133 w 150"/>
                <a:gd name="T7" fmla="*/ 12 h 200"/>
                <a:gd name="T8" fmla="*/ 18 w 150"/>
                <a:gd name="T9" fmla="*/ 12 h 200"/>
                <a:gd name="T10" fmla="*/ 13 w 150"/>
                <a:gd name="T11" fmla="*/ 14 h 200"/>
                <a:gd name="T12" fmla="*/ 13 w 150"/>
                <a:gd name="T13" fmla="*/ 180 h 200"/>
                <a:gd name="T14" fmla="*/ 75 w 150"/>
                <a:gd name="T15" fmla="*/ 138 h 200"/>
                <a:gd name="T16" fmla="*/ 75 w 150"/>
                <a:gd name="T17" fmla="*/ 153 h 200"/>
                <a:gd name="T18" fmla="*/ 5 w 150"/>
                <a:gd name="T19" fmla="*/ 200 h 200"/>
                <a:gd name="T20" fmla="*/ 0 w 150"/>
                <a:gd name="T21" fmla="*/ 195 h 200"/>
                <a:gd name="T22" fmla="*/ 0 w 150"/>
                <a:gd name="T23" fmla="*/ 14 h 200"/>
                <a:gd name="T24" fmla="*/ 18 w 150"/>
                <a:gd name="T25" fmla="*/ 0 h 200"/>
                <a:gd name="T26" fmla="*/ 133 w 150"/>
                <a:gd name="T27" fmla="*/ 0 h 200"/>
                <a:gd name="T28" fmla="*/ 150 w 150"/>
                <a:gd name="T29" fmla="*/ 14 h 200"/>
                <a:gd name="T30" fmla="*/ 150 w 150"/>
                <a:gd name="T31" fmla="*/ 195 h 200"/>
                <a:gd name="T32" fmla="*/ 145 w 150"/>
                <a:gd name="T33" fmla="*/ 200 h 200"/>
                <a:gd name="T34" fmla="*/ 75 w 150"/>
                <a:gd name="T35" fmla="*/ 15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200">
                  <a:moveTo>
                    <a:pt x="75" y="138"/>
                  </a:moveTo>
                  <a:cubicBezTo>
                    <a:pt x="138" y="180"/>
                    <a:pt x="138" y="180"/>
                    <a:pt x="138" y="180"/>
                  </a:cubicBezTo>
                  <a:cubicBezTo>
                    <a:pt x="138" y="14"/>
                    <a:pt x="138" y="14"/>
                    <a:pt x="138" y="14"/>
                  </a:cubicBezTo>
                  <a:cubicBezTo>
                    <a:pt x="138" y="13"/>
                    <a:pt x="136" y="12"/>
                    <a:pt x="133" y="12"/>
                  </a:cubicBezTo>
                  <a:cubicBezTo>
                    <a:pt x="18" y="12"/>
                    <a:pt x="18" y="12"/>
                    <a:pt x="18" y="12"/>
                  </a:cubicBezTo>
                  <a:cubicBezTo>
                    <a:pt x="14" y="12"/>
                    <a:pt x="13" y="13"/>
                    <a:pt x="13" y="14"/>
                  </a:cubicBezTo>
                  <a:cubicBezTo>
                    <a:pt x="13" y="180"/>
                    <a:pt x="13" y="180"/>
                    <a:pt x="13" y="180"/>
                  </a:cubicBezTo>
                  <a:lnTo>
                    <a:pt x="75" y="138"/>
                  </a:lnTo>
                  <a:close/>
                  <a:moveTo>
                    <a:pt x="75" y="153"/>
                  </a:moveTo>
                  <a:cubicBezTo>
                    <a:pt x="5" y="200"/>
                    <a:pt x="5" y="200"/>
                    <a:pt x="5" y="200"/>
                  </a:cubicBezTo>
                  <a:cubicBezTo>
                    <a:pt x="2" y="200"/>
                    <a:pt x="0" y="199"/>
                    <a:pt x="0" y="195"/>
                  </a:cubicBezTo>
                  <a:cubicBezTo>
                    <a:pt x="0" y="14"/>
                    <a:pt x="0" y="14"/>
                    <a:pt x="0" y="14"/>
                  </a:cubicBezTo>
                  <a:cubicBezTo>
                    <a:pt x="0" y="6"/>
                    <a:pt x="7" y="0"/>
                    <a:pt x="18" y="0"/>
                  </a:cubicBezTo>
                  <a:cubicBezTo>
                    <a:pt x="133" y="0"/>
                    <a:pt x="133" y="0"/>
                    <a:pt x="133" y="0"/>
                  </a:cubicBezTo>
                  <a:cubicBezTo>
                    <a:pt x="143" y="0"/>
                    <a:pt x="150" y="6"/>
                    <a:pt x="150" y="14"/>
                  </a:cubicBezTo>
                  <a:cubicBezTo>
                    <a:pt x="150" y="195"/>
                    <a:pt x="150" y="195"/>
                    <a:pt x="150" y="195"/>
                  </a:cubicBezTo>
                  <a:cubicBezTo>
                    <a:pt x="150" y="199"/>
                    <a:pt x="148" y="200"/>
                    <a:pt x="145" y="200"/>
                  </a:cubicBezTo>
                  <a:lnTo>
                    <a:pt x="75" y="153"/>
                  </a:lnTo>
                  <a:close/>
                </a:path>
              </a:pathLst>
            </a:custGeom>
            <a:grpFill/>
            <a:ln>
              <a:noFill/>
            </a:ln>
            <a:extLst/>
          </p:spPr>
          <p:txBody>
            <a:bodyPr vert="horz" wrap="square" lIns="72000" tIns="34290" rIns="3600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chemeClr val="accent1"/>
                </a:solidFill>
                <a:effectLst/>
                <a:uLnTx/>
                <a:uFillTx/>
                <a:latin typeface="Arial"/>
                <a:ea typeface="+mn-ea"/>
                <a:cs typeface="+mn-cs"/>
              </a:endParaRPr>
            </a:p>
          </p:txBody>
        </p:sp>
      </p:grpSp>
      <p:sp>
        <p:nvSpPr>
          <p:cNvPr id="140" name="Rectangle 139">
            <a:extLst>
              <a:ext uri="{FF2B5EF4-FFF2-40B4-BE49-F238E27FC236}">
                <a16:creationId xmlns:a16="http://schemas.microsoft.com/office/drawing/2014/main" id="{DD60B0A4-F7D3-4FD1-9FC4-0B219027300D}"/>
              </a:ext>
            </a:extLst>
          </p:cNvPr>
          <p:cNvSpPr/>
          <p:nvPr/>
        </p:nvSpPr>
        <p:spPr>
          <a:xfrm>
            <a:off x="458789" y="4588032"/>
            <a:ext cx="2152378" cy="1574179"/>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4"/>
                </a:solidFill>
              </a:rPr>
              <a:t>Process improvements in harmonising draft legislation</a:t>
            </a:r>
          </a:p>
          <a:p>
            <a:pPr>
              <a:lnSpc>
                <a:spcPct val="100000"/>
              </a:lnSpc>
              <a:spcAft>
                <a:spcPts val="200"/>
              </a:spcAft>
              <a:buSzPct val="100000"/>
            </a:pPr>
            <a:r>
              <a:rPr lang="en-GB" sz="1000">
                <a:solidFill>
                  <a:schemeClr val="tx1"/>
                </a:solidFill>
              </a:rPr>
              <a:t>Change in process by introducing a necessity for institutions to provide a specific solution if objections are raised.</a:t>
            </a:r>
          </a:p>
          <a:p>
            <a:pPr>
              <a:lnSpc>
                <a:spcPct val="100000"/>
              </a:lnSpc>
              <a:buSzPct val="100000"/>
            </a:pPr>
            <a:r>
              <a:rPr lang="en-GB" sz="1000" b="1">
                <a:solidFill>
                  <a:schemeClr val="tx1"/>
                </a:solidFill>
              </a:rPr>
              <a:t>Responsible</a:t>
            </a:r>
            <a:r>
              <a:rPr lang="en-GB" sz="1000">
                <a:solidFill>
                  <a:schemeClr val="tx1"/>
                </a:solidFill>
              </a:rPr>
              <a:t>: the State Chancellery</a:t>
            </a:r>
          </a:p>
        </p:txBody>
      </p:sp>
      <p:sp>
        <p:nvSpPr>
          <p:cNvPr id="18" name="Google Shape;1815;p148"/>
          <p:cNvSpPr>
            <a:spLocks noChangeAspect="1"/>
          </p:cNvSpPr>
          <p:nvPr/>
        </p:nvSpPr>
        <p:spPr>
          <a:xfrm>
            <a:off x="534877" y="4634721"/>
            <a:ext cx="320675" cy="320675"/>
          </a:xfrm>
          <a:custGeom>
            <a:avLst/>
            <a:gdLst/>
            <a:ahLst/>
            <a:cxnLst/>
            <a:rect l="l" t="t" r="r" b="b"/>
            <a:pathLst>
              <a:path w="395" h="396" extrusionOk="0">
                <a:moveTo>
                  <a:pt x="0" y="0"/>
                </a:moveTo>
                <a:lnTo>
                  <a:pt x="0" y="396"/>
                </a:lnTo>
                <a:lnTo>
                  <a:pt x="395" y="396"/>
                </a:lnTo>
                <a:lnTo>
                  <a:pt x="395" y="0"/>
                </a:lnTo>
                <a:lnTo>
                  <a:pt x="0" y="0"/>
                </a:lnTo>
                <a:close/>
                <a:moveTo>
                  <a:pt x="378" y="380"/>
                </a:moveTo>
                <a:lnTo>
                  <a:pt x="28" y="380"/>
                </a:lnTo>
                <a:lnTo>
                  <a:pt x="178" y="230"/>
                </a:lnTo>
                <a:lnTo>
                  <a:pt x="247" y="299"/>
                </a:lnTo>
                <a:lnTo>
                  <a:pt x="330" y="216"/>
                </a:lnTo>
                <a:lnTo>
                  <a:pt x="180" y="66"/>
                </a:lnTo>
                <a:lnTo>
                  <a:pt x="97" y="149"/>
                </a:lnTo>
                <a:lnTo>
                  <a:pt x="167" y="218"/>
                </a:lnTo>
                <a:lnTo>
                  <a:pt x="16" y="368"/>
                </a:lnTo>
                <a:lnTo>
                  <a:pt x="16" y="18"/>
                </a:lnTo>
                <a:lnTo>
                  <a:pt x="378" y="18"/>
                </a:lnTo>
                <a:lnTo>
                  <a:pt x="378" y="380"/>
                </a:lnTo>
                <a:close/>
                <a:moveTo>
                  <a:pt x="121" y="149"/>
                </a:moveTo>
                <a:lnTo>
                  <a:pt x="180" y="90"/>
                </a:lnTo>
                <a:lnTo>
                  <a:pt x="193" y="102"/>
                </a:lnTo>
                <a:lnTo>
                  <a:pt x="133" y="162"/>
                </a:lnTo>
                <a:lnTo>
                  <a:pt x="121" y="149"/>
                </a:lnTo>
                <a:close/>
                <a:moveTo>
                  <a:pt x="205" y="114"/>
                </a:moveTo>
                <a:lnTo>
                  <a:pt x="282" y="191"/>
                </a:lnTo>
                <a:lnTo>
                  <a:pt x="223" y="251"/>
                </a:lnTo>
                <a:lnTo>
                  <a:pt x="145" y="173"/>
                </a:lnTo>
                <a:lnTo>
                  <a:pt x="205" y="114"/>
                </a:lnTo>
                <a:close/>
                <a:moveTo>
                  <a:pt x="306" y="216"/>
                </a:moveTo>
                <a:lnTo>
                  <a:pt x="247" y="275"/>
                </a:lnTo>
                <a:lnTo>
                  <a:pt x="235" y="262"/>
                </a:lnTo>
                <a:lnTo>
                  <a:pt x="295" y="203"/>
                </a:lnTo>
                <a:lnTo>
                  <a:pt x="306" y="216"/>
                </a:lnTo>
                <a:close/>
              </a:path>
            </a:pathLst>
          </a:custGeom>
          <a:solidFill>
            <a:srgbClr val="EB8C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sp>
        <p:nvSpPr>
          <p:cNvPr id="203" name="Rectangle 202">
            <a:extLst>
              <a:ext uri="{FF2B5EF4-FFF2-40B4-BE49-F238E27FC236}">
                <a16:creationId xmlns:a16="http://schemas.microsoft.com/office/drawing/2014/main" id="{4738E006-69A4-4DB6-A81C-7E9791755C7C}"/>
              </a:ext>
            </a:extLst>
          </p:cNvPr>
          <p:cNvSpPr/>
          <p:nvPr/>
        </p:nvSpPr>
        <p:spPr>
          <a:xfrm>
            <a:off x="9480550" y="4608119"/>
            <a:ext cx="2268538" cy="1554092"/>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wrap="square" lIns="72000" tIns="18000" rIns="18000" bIns="18000" rtlCol="0" anchor="t">
            <a:noAutofit/>
          </a:bodyPr>
          <a:lstStyle/>
          <a:p>
            <a:pPr marL="442913">
              <a:spcAft>
                <a:spcPts val="600"/>
              </a:spcAft>
              <a:buSzPct val="100000"/>
            </a:pPr>
            <a:r>
              <a:rPr lang="en-GB" sz="1000" b="1" dirty="0">
                <a:solidFill>
                  <a:schemeClr val="accent1"/>
                </a:solidFill>
              </a:rPr>
              <a:t>Excursion organisation process in the President castle for pupils from 5th to 12th grade</a:t>
            </a:r>
          </a:p>
          <a:p>
            <a:pPr>
              <a:lnSpc>
                <a:spcPct val="100000"/>
              </a:lnSpc>
              <a:spcAft>
                <a:spcPts val="200"/>
              </a:spcAft>
              <a:buSzPct val="100000"/>
            </a:pPr>
            <a:r>
              <a:rPr lang="en-GB" sz="1000" dirty="0">
                <a:solidFill>
                  <a:schemeClr val="tx1"/>
                </a:solidFill>
              </a:rPr>
              <a:t>Process improvements for organising excursions ensure that President castle is more open to pupils.</a:t>
            </a:r>
          </a:p>
          <a:p>
            <a:pPr>
              <a:lnSpc>
                <a:spcPct val="100000"/>
              </a:lnSpc>
              <a:spcAft>
                <a:spcPts val="200"/>
              </a:spcAft>
              <a:buSzPct val="100000"/>
            </a:pPr>
            <a:r>
              <a:rPr lang="en-GB" sz="1000" b="1" dirty="0">
                <a:solidFill>
                  <a:schemeClr val="tx1"/>
                </a:solidFill>
              </a:rPr>
              <a:t>Responsible</a:t>
            </a:r>
            <a:r>
              <a:rPr lang="en-GB" sz="1000" dirty="0">
                <a:solidFill>
                  <a:schemeClr val="tx1"/>
                </a:solidFill>
              </a:rPr>
              <a:t>: Chancery of the </a:t>
            </a:r>
            <a:br>
              <a:rPr lang="en-GB" sz="1000" dirty="0">
                <a:solidFill>
                  <a:schemeClr val="tx1"/>
                </a:solidFill>
              </a:rPr>
            </a:br>
            <a:r>
              <a:rPr lang="en-GB" sz="1000" dirty="0">
                <a:solidFill>
                  <a:schemeClr val="tx1"/>
                </a:solidFill>
              </a:rPr>
              <a:t>President</a:t>
            </a:r>
          </a:p>
        </p:txBody>
      </p:sp>
      <p:grpSp>
        <p:nvGrpSpPr>
          <p:cNvPr id="67" name="Group 169"/>
          <p:cNvGrpSpPr>
            <a:grpSpLocks noChangeAspect="1"/>
          </p:cNvGrpSpPr>
          <p:nvPr/>
        </p:nvGrpSpPr>
        <p:grpSpPr bwMode="auto">
          <a:xfrm>
            <a:off x="9556750" y="4663533"/>
            <a:ext cx="341313" cy="341313"/>
            <a:chOff x="986" y="0"/>
            <a:chExt cx="6682" cy="6681"/>
          </a:xfrm>
          <a:solidFill>
            <a:schemeClr val="accent1"/>
          </a:solidFill>
        </p:grpSpPr>
        <p:sp>
          <p:nvSpPr>
            <p:cNvPr id="68" name="Freeform 170"/>
            <p:cNvSpPr>
              <a:spLocks noEditPoints="1"/>
            </p:cNvSpPr>
            <p:nvPr/>
          </p:nvSpPr>
          <p:spPr bwMode="auto">
            <a:xfrm>
              <a:off x="986" y="0"/>
              <a:ext cx="6682" cy="6681"/>
            </a:xfrm>
            <a:custGeom>
              <a:avLst/>
              <a:gdLst>
                <a:gd name="T0" fmla="*/ 0 w 6682"/>
                <a:gd name="T1" fmla="*/ 0 h 6681"/>
                <a:gd name="T2" fmla="*/ 0 w 6682"/>
                <a:gd name="T3" fmla="*/ 6681 h 6681"/>
                <a:gd name="T4" fmla="*/ 6682 w 6682"/>
                <a:gd name="T5" fmla="*/ 6681 h 6681"/>
                <a:gd name="T6" fmla="*/ 6682 w 6682"/>
                <a:gd name="T7" fmla="*/ 0 h 6681"/>
                <a:gd name="T8" fmla="*/ 0 w 6682"/>
                <a:gd name="T9" fmla="*/ 0 h 6681"/>
                <a:gd name="T10" fmla="*/ 1774 w 6682"/>
                <a:gd name="T11" fmla="*/ 286 h 6681"/>
                <a:gd name="T12" fmla="*/ 1774 w 6682"/>
                <a:gd name="T13" fmla="*/ 2846 h 6681"/>
                <a:gd name="T14" fmla="*/ 286 w 6682"/>
                <a:gd name="T15" fmla="*/ 2846 h 6681"/>
                <a:gd name="T16" fmla="*/ 286 w 6682"/>
                <a:gd name="T17" fmla="*/ 286 h 6681"/>
                <a:gd name="T18" fmla="*/ 1774 w 6682"/>
                <a:gd name="T19" fmla="*/ 286 h 6681"/>
                <a:gd name="T20" fmla="*/ 286 w 6682"/>
                <a:gd name="T21" fmla="*/ 4989 h 6681"/>
                <a:gd name="T22" fmla="*/ 486 w 6682"/>
                <a:gd name="T23" fmla="*/ 4989 h 6681"/>
                <a:gd name="T24" fmla="*/ 486 w 6682"/>
                <a:gd name="T25" fmla="*/ 4703 h 6681"/>
                <a:gd name="T26" fmla="*/ 286 w 6682"/>
                <a:gd name="T27" fmla="*/ 4703 h 6681"/>
                <a:gd name="T28" fmla="*/ 286 w 6682"/>
                <a:gd name="T29" fmla="*/ 3132 h 6681"/>
                <a:gd name="T30" fmla="*/ 2060 w 6682"/>
                <a:gd name="T31" fmla="*/ 3132 h 6681"/>
                <a:gd name="T32" fmla="*/ 2060 w 6682"/>
                <a:gd name="T33" fmla="*/ 286 h 6681"/>
                <a:gd name="T34" fmla="*/ 6396 w 6682"/>
                <a:gd name="T35" fmla="*/ 286 h 6681"/>
                <a:gd name="T36" fmla="*/ 6396 w 6682"/>
                <a:gd name="T37" fmla="*/ 3539 h 6681"/>
                <a:gd name="T38" fmla="*/ 4724 w 6682"/>
                <a:gd name="T39" fmla="*/ 3539 h 6681"/>
                <a:gd name="T40" fmla="*/ 4724 w 6682"/>
                <a:gd name="T41" fmla="*/ 6397 h 6681"/>
                <a:gd name="T42" fmla="*/ 286 w 6682"/>
                <a:gd name="T43" fmla="*/ 6397 h 6681"/>
                <a:gd name="T44" fmla="*/ 286 w 6682"/>
                <a:gd name="T45" fmla="*/ 4989 h 6681"/>
                <a:gd name="T46" fmla="*/ 5008 w 6682"/>
                <a:gd name="T47" fmla="*/ 6397 h 6681"/>
                <a:gd name="T48" fmla="*/ 5008 w 6682"/>
                <a:gd name="T49" fmla="*/ 3825 h 6681"/>
                <a:gd name="T50" fmla="*/ 6396 w 6682"/>
                <a:gd name="T51" fmla="*/ 3825 h 6681"/>
                <a:gd name="T52" fmla="*/ 6396 w 6682"/>
                <a:gd name="T53" fmla="*/ 6397 h 6681"/>
                <a:gd name="T54" fmla="*/ 5008 w 6682"/>
                <a:gd name="T55" fmla="*/ 6397 h 6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82" h="6681">
                  <a:moveTo>
                    <a:pt x="0" y="0"/>
                  </a:moveTo>
                  <a:lnTo>
                    <a:pt x="0" y="6681"/>
                  </a:lnTo>
                  <a:lnTo>
                    <a:pt x="6682" y="6681"/>
                  </a:lnTo>
                  <a:lnTo>
                    <a:pt x="6682" y="0"/>
                  </a:lnTo>
                  <a:lnTo>
                    <a:pt x="0" y="0"/>
                  </a:lnTo>
                  <a:close/>
                  <a:moveTo>
                    <a:pt x="1774" y="286"/>
                  </a:moveTo>
                  <a:lnTo>
                    <a:pt x="1774" y="2846"/>
                  </a:lnTo>
                  <a:lnTo>
                    <a:pt x="286" y="2846"/>
                  </a:lnTo>
                  <a:lnTo>
                    <a:pt x="286" y="286"/>
                  </a:lnTo>
                  <a:lnTo>
                    <a:pt x="1774" y="286"/>
                  </a:lnTo>
                  <a:close/>
                  <a:moveTo>
                    <a:pt x="286" y="4989"/>
                  </a:moveTo>
                  <a:lnTo>
                    <a:pt x="486" y="4989"/>
                  </a:lnTo>
                  <a:lnTo>
                    <a:pt x="486" y="4703"/>
                  </a:lnTo>
                  <a:lnTo>
                    <a:pt x="286" y="4703"/>
                  </a:lnTo>
                  <a:lnTo>
                    <a:pt x="286" y="3132"/>
                  </a:lnTo>
                  <a:lnTo>
                    <a:pt x="2060" y="3132"/>
                  </a:lnTo>
                  <a:lnTo>
                    <a:pt x="2060" y="286"/>
                  </a:lnTo>
                  <a:lnTo>
                    <a:pt x="6396" y="286"/>
                  </a:lnTo>
                  <a:lnTo>
                    <a:pt x="6396" y="3539"/>
                  </a:lnTo>
                  <a:lnTo>
                    <a:pt x="4724" y="3539"/>
                  </a:lnTo>
                  <a:lnTo>
                    <a:pt x="4724" y="6397"/>
                  </a:lnTo>
                  <a:lnTo>
                    <a:pt x="286" y="6397"/>
                  </a:lnTo>
                  <a:lnTo>
                    <a:pt x="286" y="4989"/>
                  </a:lnTo>
                  <a:close/>
                  <a:moveTo>
                    <a:pt x="5008" y="6397"/>
                  </a:moveTo>
                  <a:lnTo>
                    <a:pt x="5008" y="3825"/>
                  </a:lnTo>
                  <a:lnTo>
                    <a:pt x="6396" y="3825"/>
                  </a:lnTo>
                  <a:lnTo>
                    <a:pt x="6396" y="6397"/>
                  </a:lnTo>
                  <a:lnTo>
                    <a:pt x="5008" y="63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69" name="Rectangle 171"/>
            <p:cNvSpPr>
              <a:spLocks noChangeArrowheads="1"/>
            </p:cNvSpPr>
            <p:nvPr/>
          </p:nvSpPr>
          <p:spPr bwMode="auto">
            <a:xfrm>
              <a:off x="2328" y="4703"/>
              <a:ext cx="284"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0" name="Rectangle 172"/>
            <p:cNvSpPr>
              <a:spLocks noChangeArrowheads="1"/>
            </p:cNvSpPr>
            <p:nvPr/>
          </p:nvSpPr>
          <p:spPr bwMode="auto">
            <a:xfrm>
              <a:off x="2898" y="4703"/>
              <a:ext cx="284"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1" name="Rectangle 173"/>
            <p:cNvSpPr>
              <a:spLocks noChangeArrowheads="1"/>
            </p:cNvSpPr>
            <p:nvPr/>
          </p:nvSpPr>
          <p:spPr bwMode="auto">
            <a:xfrm>
              <a:off x="3466" y="4703"/>
              <a:ext cx="286"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2" name="Rectangle 174"/>
            <p:cNvSpPr>
              <a:spLocks noChangeArrowheads="1"/>
            </p:cNvSpPr>
            <p:nvPr/>
          </p:nvSpPr>
          <p:spPr bwMode="auto">
            <a:xfrm>
              <a:off x="1758" y="4703"/>
              <a:ext cx="284"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3" name="Rectangle 175"/>
            <p:cNvSpPr>
              <a:spLocks noChangeArrowheads="1"/>
            </p:cNvSpPr>
            <p:nvPr/>
          </p:nvSpPr>
          <p:spPr bwMode="auto">
            <a:xfrm>
              <a:off x="5586" y="1694"/>
              <a:ext cx="284"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4" name="Rectangle 176"/>
            <p:cNvSpPr>
              <a:spLocks noChangeArrowheads="1"/>
            </p:cNvSpPr>
            <p:nvPr/>
          </p:nvSpPr>
          <p:spPr bwMode="auto">
            <a:xfrm>
              <a:off x="4216" y="2604"/>
              <a:ext cx="286"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5" name="Rectangle 177"/>
            <p:cNvSpPr>
              <a:spLocks noChangeArrowheads="1"/>
            </p:cNvSpPr>
            <p:nvPr/>
          </p:nvSpPr>
          <p:spPr bwMode="auto">
            <a:xfrm>
              <a:off x="4216" y="2034"/>
              <a:ext cx="286"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6" name="Rectangle 178"/>
            <p:cNvSpPr>
              <a:spLocks noChangeArrowheads="1"/>
            </p:cNvSpPr>
            <p:nvPr/>
          </p:nvSpPr>
          <p:spPr bwMode="auto">
            <a:xfrm>
              <a:off x="4446" y="1694"/>
              <a:ext cx="284"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7" name="Rectangle 179"/>
            <p:cNvSpPr>
              <a:spLocks noChangeArrowheads="1"/>
            </p:cNvSpPr>
            <p:nvPr/>
          </p:nvSpPr>
          <p:spPr bwMode="auto">
            <a:xfrm>
              <a:off x="4036" y="4703"/>
              <a:ext cx="286"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8" name="Rectangle 180"/>
            <p:cNvSpPr>
              <a:spLocks noChangeArrowheads="1"/>
            </p:cNvSpPr>
            <p:nvPr/>
          </p:nvSpPr>
          <p:spPr bwMode="auto">
            <a:xfrm>
              <a:off x="5016" y="1694"/>
              <a:ext cx="284"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79" name="Rectangle 181"/>
            <p:cNvSpPr>
              <a:spLocks noChangeArrowheads="1"/>
            </p:cNvSpPr>
            <p:nvPr/>
          </p:nvSpPr>
          <p:spPr bwMode="auto">
            <a:xfrm>
              <a:off x="4216" y="3745"/>
              <a:ext cx="286" cy="28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80" name="Rectangle 182"/>
            <p:cNvSpPr>
              <a:spLocks noChangeArrowheads="1"/>
            </p:cNvSpPr>
            <p:nvPr/>
          </p:nvSpPr>
          <p:spPr bwMode="auto">
            <a:xfrm>
              <a:off x="4216" y="3174"/>
              <a:ext cx="286" cy="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81" name="Rectangle 183"/>
            <p:cNvSpPr>
              <a:spLocks noChangeArrowheads="1"/>
            </p:cNvSpPr>
            <p:nvPr/>
          </p:nvSpPr>
          <p:spPr bwMode="auto">
            <a:xfrm>
              <a:off x="4216" y="4313"/>
              <a:ext cx="286" cy="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sp>
          <p:nvSpPr>
            <p:cNvPr id="82" name="Freeform 184"/>
            <p:cNvSpPr>
              <a:spLocks noEditPoints="1"/>
            </p:cNvSpPr>
            <p:nvPr/>
          </p:nvSpPr>
          <p:spPr bwMode="auto">
            <a:xfrm>
              <a:off x="5958" y="1166"/>
              <a:ext cx="910" cy="1404"/>
            </a:xfrm>
            <a:custGeom>
              <a:avLst/>
              <a:gdLst>
                <a:gd name="T0" fmla="*/ 202 w 910"/>
                <a:gd name="T1" fmla="*/ 1404 h 1404"/>
                <a:gd name="T2" fmla="*/ 910 w 910"/>
                <a:gd name="T3" fmla="*/ 696 h 1404"/>
                <a:gd name="T4" fmla="*/ 214 w 910"/>
                <a:gd name="T5" fmla="*/ 0 h 1404"/>
                <a:gd name="T6" fmla="*/ 14 w 910"/>
                <a:gd name="T7" fmla="*/ 202 h 1404"/>
                <a:gd name="T8" fmla="*/ 340 w 910"/>
                <a:gd name="T9" fmla="*/ 528 h 1404"/>
                <a:gd name="T10" fmla="*/ 198 w 910"/>
                <a:gd name="T11" fmla="*/ 528 h 1404"/>
                <a:gd name="T12" fmla="*/ 198 w 910"/>
                <a:gd name="T13" fmla="*/ 812 h 1404"/>
                <a:gd name="T14" fmla="*/ 390 w 910"/>
                <a:gd name="T15" fmla="*/ 812 h 1404"/>
                <a:gd name="T16" fmla="*/ 0 w 910"/>
                <a:gd name="T17" fmla="*/ 1202 h 1404"/>
                <a:gd name="T18" fmla="*/ 202 w 910"/>
                <a:gd name="T19" fmla="*/ 1404 h 1404"/>
                <a:gd name="T20" fmla="*/ 482 w 910"/>
                <a:gd name="T21" fmla="*/ 670 h 1404"/>
                <a:gd name="T22" fmla="*/ 508 w 910"/>
                <a:gd name="T23" fmla="*/ 696 h 1404"/>
                <a:gd name="T24" fmla="*/ 482 w 910"/>
                <a:gd name="T25" fmla="*/ 720 h 1404"/>
                <a:gd name="T26" fmla="*/ 482 w 910"/>
                <a:gd name="T27" fmla="*/ 670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10" h="1404">
                  <a:moveTo>
                    <a:pt x="202" y="1404"/>
                  </a:moveTo>
                  <a:lnTo>
                    <a:pt x="910" y="696"/>
                  </a:lnTo>
                  <a:lnTo>
                    <a:pt x="214" y="0"/>
                  </a:lnTo>
                  <a:lnTo>
                    <a:pt x="14" y="202"/>
                  </a:lnTo>
                  <a:lnTo>
                    <a:pt x="340" y="528"/>
                  </a:lnTo>
                  <a:lnTo>
                    <a:pt x="198" y="528"/>
                  </a:lnTo>
                  <a:lnTo>
                    <a:pt x="198" y="812"/>
                  </a:lnTo>
                  <a:lnTo>
                    <a:pt x="390" y="812"/>
                  </a:lnTo>
                  <a:lnTo>
                    <a:pt x="0" y="1202"/>
                  </a:lnTo>
                  <a:lnTo>
                    <a:pt x="202" y="1404"/>
                  </a:lnTo>
                  <a:close/>
                  <a:moveTo>
                    <a:pt x="482" y="670"/>
                  </a:moveTo>
                  <a:lnTo>
                    <a:pt x="508" y="696"/>
                  </a:lnTo>
                  <a:lnTo>
                    <a:pt x="482" y="720"/>
                  </a:lnTo>
                  <a:lnTo>
                    <a:pt x="482" y="6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p>
          </p:txBody>
        </p:sp>
      </p:grpSp>
      <p:sp>
        <p:nvSpPr>
          <p:cNvPr id="160" name="Rectangle 159">
            <a:extLst>
              <a:ext uri="{FF2B5EF4-FFF2-40B4-BE49-F238E27FC236}">
                <a16:creationId xmlns:a16="http://schemas.microsoft.com/office/drawing/2014/main" id="{7F625609-9E13-47DF-9C88-2E0C245356BF}"/>
              </a:ext>
            </a:extLst>
          </p:cNvPr>
          <p:cNvSpPr/>
          <p:nvPr/>
        </p:nvSpPr>
        <p:spPr>
          <a:xfrm>
            <a:off x="9480550" y="1561127"/>
            <a:ext cx="2268538" cy="136495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wrap="square" lIns="72000" tIns="18000" rIns="18000" bIns="18000" rtlCol="0" anchor="t">
            <a:noAutofit/>
          </a:bodyPr>
          <a:lstStyle/>
          <a:p>
            <a:pPr marL="442913">
              <a:spcAft>
                <a:spcPts val="600"/>
              </a:spcAft>
              <a:buSzPct val="100000"/>
            </a:pPr>
            <a:r>
              <a:rPr lang="en-GB" sz="1000" b="1">
                <a:solidFill>
                  <a:schemeClr val="accent1"/>
                </a:solidFill>
              </a:rPr>
              <a:t>Values </a:t>
            </a:r>
            <a:br>
              <a:rPr lang="en-GB" sz="1000" b="1">
                <a:solidFill>
                  <a:schemeClr val="accent1"/>
                </a:solidFill>
              </a:rPr>
            </a:br>
            <a:r>
              <a:rPr lang="en-GB" sz="1000" b="1">
                <a:solidFill>
                  <a:schemeClr val="accent1"/>
                </a:solidFill>
              </a:rPr>
              <a:t>workshop</a:t>
            </a:r>
          </a:p>
          <a:p>
            <a:pPr>
              <a:lnSpc>
                <a:spcPct val="100000"/>
              </a:lnSpc>
              <a:spcAft>
                <a:spcPts val="200"/>
              </a:spcAft>
              <a:buSzPct val="100000"/>
            </a:pPr>
            <a:r>
              <a:rPr lang="en-GB" sz="1000">
                <a:solidFill>
                  <a:schemeClr val="tx1"/>
                </a:solidFill>
              </a:rPr>
              <a:t>Workshop with practical tasks (value game and visual stories exercise) designed to raise awareness for public administration employees on public administration values.</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sp>
        <p:nvSpPr>
          <p:cNvPr id="107" name="Freeform 7"/>
          <p:cNvSpPr>
            <a:spLocks noChangeAspect="1" noEditPoints="1"/>
          </p:cNvSpPr>
          <p:nvPr/>
        </p:nvSpPr>
        <p:spPr bwMode="auto">
          <a:xfrm>
            <a:off x="9556750" y="1598745"/>
            <a:ext cx="320675" cy="320675"/>
          </a:xfrm>
          <a:custGeom>
            <a:avLst/>
            <a:gdLst>
              <a:gd name="T0" fmla="*/ 0 w 304"/>
              <a:gd name="T1" fmla="*/ 0 h 303"/>
              <a:gd name="T2" fmla="*/ 0 w 304"/>
              <a:gd name="T3" fmla="*/ 91 h 303"/>
              <a:gd name="T4" fmla="*/ 20 w 304"/>
              <a:gd name="T5" fmla="*/ 91 h 303"/>
              <a:gd name="T6" fmla="*/ 20 w 304"/>
              <a:gd name="T7" fmla="*/ 18 h 303"/>
              <a:gd name="T8" fmla="*/ 93 w 304"/>
              <a:gd name="T9" fmla="*/ 18 h 303"/>
              <a:gd name="T10" fmla="*/ 93 w 304"/>
              <a:gd name="T11" fmla="*/ 0 h 303"/>
              <a:gd name="T12" fmla="*/ 0 w 304"/>
              <a:gd name="T13" fmla="*/ 0 h 303"/>
              <a:gd name="T14" fmla="*/ 213 w 304"/>
              <a:gd name="T15" fmla="*/ 0 h 303"/>
              <a:gd name="T16" fmla="*/ 213 w 304"/>
              <a:gd name="T17" fmla="*/ 18 h 303"/>
              <a:gd name="T18" fmla="*/ 286 w 304"/>
              <a:gd name="T19" fmla="*/ 18 h 303"/>
              <a:gd name="T20" fmla="*/ 286 w 304"/>
              <a:gd name="T21" fmla="*/ 91 h 303"/>
              <a:gd name="T22" fmla="*/ 304 w 304"/>
              <a:gd name="T23" fmla="*/ 91 h 303"/>
              <a:gd name="T24" fmla="*/ 304 w 304"/>
              <a:gd name="T25" fmla="*/ 0 h 303"/>
              <a:gd name="T26" fmla="*/ 213 w 304"/>
              <a:gd name="T27" fmla="*/ 0 h 303"/>
              <a:gd name="T28" fmla="*/ 286 w 304"/>
              <a:gd name="T29" fmla="*/ 210 h 303"/>
              <a:gd name="T30" fmla="*/ 286 w 304"/>
              <a:gd name="T31" fmla="*/ 283 h 303"/>
              <a:gd name="T32" fmla="*/ 213 w 304"/>
              <a:gd name="T33" fmla="*/ 283 h 303"/>
              <a:gd name="T34" fmla="*/ 213 w 304"/>
              <a:gd name="T35" fmla="*/ 303 h 303"/>
              <a:gd name="T36" fmla="*/ 304 w 304"/>
              <a:gd name="T37" fmla="*/ 303 h 303"/>
              <a:gd name="T38" fmla="*/ 304 w 304"/>
              <a:gd name="T39" fmla="*/ 210 h 303"/>
              <a:gd name="T40" fmla="*/ 286 w 304"/>
              <a:gd name="T41" fmla="*/ 210 h 303"/>
              <a:gd name="T42" fmla="*/ 0 w 304"/>
              <a:gd name="T43" fmla="*/ 210 h 303"/>
              <a:gd name="T44" fmla="*/ 0 w 304"/>
              <a:gd name="T45" fmla="*/ 303 h 303"/>
              <a:gd name="T46" fmla="*/ 93 w 304"/>
              <a:gd name="T47" fmla="*/ 303 h 303"/>
              <a:gd name="T48" fmla="*/ 93 w 304"/>
              <a:gd name="T49" fmla="*/ 283 h 303"/>
              <a:gd name="T50" fmla="*/ 20 w 304"/>
              <a:gd name="T51" fmla="*/ 283 h 303"/>
              <a:gd name="T52" fmla="*/ 20 w 304"/>
              <a:gd name="T53" fmla="*/ 210 h 303"/>
              <a:gd name="T54" fmla="*/ 0 w 304"/>
              <a:gd name="T55" fmla="*/ 21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4" h="303">
                <a:moveTo>
                  <a:pt x="0" y="0"/>
                </a:moveTo>
                <a:lnTo>
                  <a:pt x="0" y="91"/>
                </a:lnTo>
                <a:lnTo>
                  <a:pt x="20" y="91"/>
                </a:lnTo>
                <a:lnTo>
                  <a:pt x="20" y="18"/>
                </a:lnTo>
                <a:lnTo>
                  <a:pt x="93" y="18"/>
                </a:lnTo>
                <a:lnTo>
                  <a:pt x="93" y="0"/>
                </a:lnTo>
                <a:lnTo>
                  <a:pt x="0" y="0"/>
                </a:lnTo>
                <a:close/>
                <a:moveTo>
                  <a:pt x="213" y="0"/>
                </a:moveTo>
                <a:lnTo>
                  <a:pt x="213" y="18"/>
                </a:lnTo>
                <a:lnTo>
                  <a:pt x="286" y="18"/>
                </a:lnTo>
                <a:lnTo>
                  <a:pt x="286" y="91"/>
                </a:lnTo>
                <a:lnTo>
                  <a:pt x="304" y="91"/>
                </a:lnTo>
                <a:lnTo>
                  <a:pt x="304" y="0"/>
                </a:lnTo>
                <a:lnTo>
                  <a:pt x="213" y="0"/>
                </a:lnTo>
                <a:close/>
                <a:moveTo>
                  <a:pt x="286" y="210"/>
                </a:moveTo>
                <a:lnTo>
                  <a:pt x="286" y="283"/>
                </a:lnTo>
                <a:lnTo>
                  <a:pt x="213" y="283"/>
                </a:lnTo>
                <a:lnTo>
                  <a:pt x="213" y="303"/>
                </a:lnTo>
                <a:lnTo>
                  <a:pt x="304" y="303"/>
                </a:lnTo>
                <a:lnTo>
                  <a:pt x="304" y="210"/>
                </a:lnTo>
                <a:lnTo>
                  <a:pt x="286" y="210"/>
                </a:lnTo>
                <a:close/>
                <a:moveTo>
                  <a:pt x="0" y="210"/>
                </a:moveTo>
                <a:lnTo>
                  <a:pt x="0" y="303"/>
                </a:lnTo>
                <a:lnTo>
                  <a:pt x="93" y="303"/>
                </a:lnTo>
                <a:lnTo>
                  <a:pt x="93" y="283"/>
                </a:lnTo>
                <a:lnTo>
                  <a:pt x="20" y="283"/>
                </a:lnTo>
                <a:lnTo>
                  <a:pt x="20" y="210"/>
                </a:lnTo>
                <a:lnTo>
                  <a:pt x="0" y="210"/>
                </a:lnTo>
                <a:close/>
              </a:path>
            </a:pathLst>
          </a:custGeom>
          <a:solidFill>
            <a:schemeClr val="accent1"/>
          </a:solidFill>
          <a:ln>
            <a:noFill/>
          </a:ln>
        </p:spPr>
        <p:txBody>
          <a:bodyPr vert="horz" wrap="square" lIns="72000" tIns="39096" rIns="78191" bIns="39096" numCol="1" anchor="t" anchorCtr="0" compatLnSpc="1">
            <a:prstTxWarp prst="textNoShape">
              <a:avLst/>
            </a:prstTxWarp>
          </a:bodyPr>
          <a:lstStyle/>
          <a:p>
            <a:endParaRPr lang="en-GB" sz="1000"/>
          </a:p>
        </p:txBody>
      </p:sp>
      <p:sp>
        <p:nvSpPr>
          <p:cNvPr id="197" name="Rectangle 196">
            <a:extLst>
              <a:ext uri="{FF2B5EF4-FFF2-40B4-BE49-F238E27FC236}">
                <a16:creationId xmlns:a16="http://schemas.microsoft.com/office/drawing/2014/main" id="{C2A615AE-F81D-4C39-9E13-0E9D4305E9C6}"/>
              </a:ext>
            </a:extLst>
          </p:cNvPr>
          <p:cNvSpPr/>
          <p:nvPr/>
        </p:nvSpPr>
        <p:spPr>
          <a:xfrm>
            <a:off x="9480550" y="2992969"/>
            <a:ext cx="2268538" cy="1548262"/>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wrap="square" lIns="72000" tIns="18000" rIns="18000" bIns="18000" rtlCol="0" anchor="t">
            <a:noAutofit/>
          </a:bodyPr>
          <a:lstStyle/>
          <a:p>
            <a:pPr marL="442913">
              <a:spcAft>
                <a:spcPts val="600"/>
              </a:spcAft>
              <a:buSzPct val="100000"/>
            </a:pPr>
            <a:r>
              <a:rPr lang="en-GB" sz="1000" b="1" dirty="0">
                <a:solidFill>
                  <a:schemeClr val="accent1"/>
                </a:solidFill>
              </a:rPr>
              <a:t>Value implementation programme for top  managers</a:t>
            </a:r>
          </a:p>
          <a:p>
            <a:pPr marL="442913">
              <a:spcAft>
                <a:spcPts val="200"/>
              </a:spcAft>
              <a:buSzPct val="100000"/>
            </a:pPr>
            <a:r>
              <a:rPr lang="en-GB" sz="1000" dirty="0">
                <a:solidFill>
                  <a:schemeClr val="tx1"/>
                </a:solidFill>
              </a:rPr>
              <a:t>Training program for top level managers to raise their knowledge and skills on implementation of values and provide practical tools.</a:t>
            </a:r>
          </a:p>
          <a:p>
            <a:pPr>
              <a:spcAft>
                <a:spcPts val="200"/>
              </a:spcAft>
              <a:buSzPct val="100000"/>
            </a:pPr>
            <a:r>
              <a:rPr lang="en-GB" sz="1000" b="1" dirty="0">
                <a:solidFill>
                  <a:schemeClr val="tx1"/>
                </a:solidFill>
              </a:rPr>
              <a:t>Responsible</a:t>
            </a:r>
            <a:r>
              <a:rPr lang="en-GB" sz="1000" dirty="0">
                <a:solidFill>
                  <a:schemeClr val="tx1"/>
                </a:solidFill>
              </a:rPr>
              <a:t>: the State Chancellery</a:t>
            </a:r>
          </a:p>
        </p:txBody>
      </p:sp>
      <p:grpSp>
        <p:nvGrpSpPr>
          <p:cNvPr id="110" name="Group 109"/>
          <p:cNvGrpSpPr/>
          <p:nvPr/>
        </p:nvGrpSpPr>
        <p:grpSpPr>
          <a:xfrm>
            <a:off x="9556750" y="3044427"/>
            <a:ext cx="309600" cy="320675"/>
            <a:chOff x="4325112" y="2272755"/>
            <a:chExt cx="720108" cy="720000"/>
          </a:xfrm>
          <a:solidFill>
            <a:schemeClr val="accent1"/>
          </a:solidFill>
        </p:grpSpPr>
        <p:sp>
          <p:nvSpPr>
            <p:cNvPr id="111" name="Freeform 22"/>
            <p:cNvSpPr>
              <a:spLocks noEditPoints="1"/>
            </p:cNvSpPr>
            <p:nvPr/>
          </p:nvSpPr>
          <p:spPr bwMode="auto">
            <a:xfrm>
              <a:off x="4325112" y="2272755"/>
              <a:ext cx="720108" cy="720000"/>
            </a:xfrm>
            <a:custGeom>
              <a:avLst/>
              <a:gdLst>
                <a:gd name="T0" fmla="*/ 0 w 6696"/>
                <a:gd name="T1" fmla="*/ 0 h 6695"/>
                <a:gd name="T2" fmla="*/ 0 w 6696"/>
                <a:gd name="T3" fmla="*/ 6695 h 6695"/>
                <a:gd name="T4" fmla="*/ 6696 w 6696"/>
                <a:gd name="T5" fmla="*/ 6695 h 6695"/>
                <a:gd name="T6" fmla="*/ 6696 w 6696"/>
                <a:gd name="T7" fmla="*/ 0 h 6695"/>
                <a:gd name="T8" fmla="*/ 0 w 6696"/>
                <a:gd name="T9" fmla="*/ 0 h 6695"/>
                <a:gd name="T10" fmla="*/ 6410 w 6696"/>
                <a:gd name="T11" fmla="*/ 6411 h 6695"/>
                <a:gd name="T12" fmla="*/ 284 w 6696"/>
                <a:gd name="T13" fmla="*/ 6411 h 6695"/>
                <a:gd name="T14" fmla="*/ 284 w 6696"/>
                <a:gd name="T15" fmla="*/ 286 h 6695"/>
                <a:gd name="T16" fmla="*/ 6410 w 6696"/>
                <a:gd name="T17" fmla="*/ 286 h 6695"/>
                <a:gd name="T18" fmla="*/ 6410 w 6696"/>
                <a:gd name="T19" fmla="*/ 6411 h 6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96" h="6695">
                  <a:moveTo>
                    <a:pt x="0" y="0"/>
                  </a:moveTo>
                  <a:lnTo>
                    <a:pt x="0" y="6695"/>
                  </a:lnTo>
                  <a:lnTo>
                    <a:pt x="6696" y="6695"/>
                  </a:lnTo>
                  <a:lnTo>
                    <a:pt x="6696" y="0"/>
                  </a:lnTo>
                  <a:lnTo>
                    <a:pt x="0" y="0"/>
                  </a:lnTo>
                  <a:close/>
                  <a:moveTo>
                    <a:pt x="6410" y="6411"/>
                  </a:moveTo>
                  <a:lnTo>
                    <a:pt x="284" y="6411"/>
                  </a:lnTo>
                  <a:lnTo>
                    <a:pt x="284" y="286"/>
                  </a:lnTo>
                  <a:lnTo>
                    <a:pt x="6410" y="286"/>
                  </a:lnTo>
                  <a:lnTo>
                    <a:pt x="6410" y="6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solidFill>
                  <a:srgbClr val="E0301E"/>
                </a:solidFill>
              </a:endParaRPr>
            </a:p>
          </p:txBody>
        </p:sp>
        <p:sp>
          <p:nvSpPr>
            <p:cNvPr id="112" name="Freeform 23"/>
            <p:cNvSpPr>
              <a:spLocks noEditPoints="1"/>
            </p:cNvSpPr>
            <p:nvPr/>
          </p:nvSpPr>
          <p:spPr bwMode="auto">
            <a:xfrm>
              <a:off x="4402113" y="2345454"/>
              <a:ext cx="570408" cy="570300"/>
            </a:xfrm>
            <a:custGeom>
              <a:avLst/>
              <a:gdLst>
                <a:gd name="T0" fmla="*/ 2244 w 5304"/>
                <a:gd name="T1" fmla="*/ 3923 h 5303"/>
                <a:gd name="T2" fmla="*/ 2946 w 5304"/>
                <a:gd name="T3" fmla="*/ 4147 h 5303"/>
                <a:gd name="T4" fmla="*/ 3570 w 5304"/>
                <a:gd name="T5" fmla="*/ 4137 h 5303"/>
                <a:gd name="T6" fmla="*/ 3958 w 5304"/>
                <a:gd name="T7" fmla="*/ 4031 h 5303"/>
                <a:gd name="T8" fmla="*/ 4324 w 5304"/>
                <a:gd name="T9" fmla="*/ 3851 h 5303"/>
                <a:gd name="T10" fmla="*/ 4656 w 5304"/>
                <a:gd name="T11" fmla="*/ 3593 h 5303"/>
                <a:gd name="T12" fmla="*/ 4896 w 5304"/>
                <a:gd name="T13" fmla="*/ 3321 h 5303"/>
                <a:gd name="T14" fmla="*/ 5106 w 5304"/>
                <a:gd name="T15" fmla="*/ 2973 h 5303"/>
                <a:gd name="T16" fmla="*/ 5242 w 5304"/>
                <a:gd name="T17" fmla="*/ 2592 h 5303"/>
                <a:gd name="T18" fmla="*/ 5302 w 5304"/>
                <a:gd name="T19" fmla="*/ 2188 h 5303"/>
                <a:gd name="T20" fmla="*/ 5290 w 5304"/>
                <a:gd name="T21" fmla="*/ 1824 h 5303"/>
                <a:gd name="T22" fmla="*/ 5200 w 5304"/>
                <a:gd name="T23" fmla="*/ 1428 h 5303"/>
                <a:gd name="T24" fmla="*/ 5036 w 5304"/>
                <a:gd name="T25" fmla="*/ 1058 h 5303"/>
                <a:gd name="T26" fmla="*/ 4800 w 5304"/>
                <a:gd name="T27" fmla="*/ 724 h 5303"/>
                <a:gd name="T28" fmla="*/ 4540 w 5304"/>
                <a:gd name="T29" fmla="*/ 470 h 5303"/>
                <a:gd name="T30" fmla="*/ 4202 w 5304"/>
                <a:gd name="T31" fmla="*/ 244 h 5303"/>
                <a:gd name="T32" fmla="*/ 3828 w 5304"/>
                <a:gd name="T33" fmla="*/ 88 h 5303"/>
                <a:gd name="T34" fmla="*/ 3428 w 5304"/>
                <a:gd name="T35" fmla="*/ 10 h 5303"/>
                <a:gd name="T36" fmla="*/ 3066 w 5304"/>
                <a:gd name="T37" fmla="*/ 4 h 5303"/>
                <a:gd name="T38" fmla="*/ 2662 w 5304"/>
                <a:gd name="T39" fmla="*/ 74 h 5303"/>
                <a:gd name="T40" fmla="*/ 2284 w 5304"/>
                <a:gd name="T41" fmla="*/ 220 h 5303"/>
                <a:gd name="T42" fmla="*/ 1940 w 5304"/>
                <a:gd name="T43" fmla="*/ 438 h 5303"/>
                <a:gd name="T44" fmla="*/ 1676 w 5304"/>
                <a:gd name="T45" fmla="*/ 684 h 5303"/>
                <a:gd name="T46" fmla="*/ 1432 w 5304"/>
                <a:gd name="T47" fmla="*/ 1014 h 5303"/>
                <a:gd name="T48" fmla="*/ 1258 w 5304"/>
                <a:gd name="T49" fmla="*/ 1380 h 5303"/>
                <a:gd name="T50" fmla="*/ 1160 w 5304"/>
                <a:gd name="T51" fmla="*/ 1774 h 5303"/>
                <a:gd name="T52" fmla="*/ 1138 w 5304"/>
                <a:gd name="T53" fmla="*/ 2178 h 5303"/>
                <a:gd name="T54" fmla="*/ 1304 w 5304"/>
                <a:gd name="T55" fmla="*/ 2901 h 5303"/>
                <a:gd name="T56" fmla="*/ 0 w 5304"/>
                <a:gd name="T57" fmla="*/ 5101 h 5303"/>
                <a:gd name="T58" fmla="*/ 2842 w 5304"/>
                <a:gd name="T59" fmla="*/ 2963 h 5303"/>
                <a:gd name="T60" fmla="*/ 3016 w 5304"/>
                <a:gd name="T61" fmla="*/ 3081 h 5303"/>
                <a:gd name="T62" fmla="*/ 3220 w 5304"/>
                <a:gd name="T63" fmla="*/ 3123 h 5303"/>
                <a:gd name="T64" fmla="*/ 3352 w 5304"/>
                <a:gd name="T65" fmla="*/ 3107 h 5303"/>
                <a:gd name="T66" fmla="*/ 3540 w 5304"/>
                <a:gd name="T67" fmla="*/ 3015 h 5303"/>
                <a:gd name="T68" fmla="*/ 4492 w 5304"/>
                <a:gd name="T69" fmla="*/ 3353 h 5303"/>
                <a:gd name="T70" fmla="*/ 3978 w 5304"/>
                <a:gd name="T71" fmla="*/ 3713 h 5303"/>
                <a:gd name="T72" fmla="*/ 3308 w 5304"/>
                <a:gd name="T73" fmla="*/ 3877 h 5303"/>
                <a:gd name="T74" fmla="*/ 2626 w 5304"/>
                <a:gd name="T75" fmla="*/ 3779 h 5303"/>
                <a:gd name="T76" fmla="*/ 2016 w 5304"/>
                <a:gd name="T77" fmla="*/ 3417 h 5303"/>
                <a:gd name="T78" fmla="*/ 2224 w 5304"/>
                <a:gd name="T79" fmla="*/ 586 h 5303"/>
                <a:gd name="T80" fmla="*/ 2868 w 5304"/>
                <a:gd name="T81" fmla="*/ 320 h 5303"/>
                <a:gd name="T82" fmla="*/ 3488 w 5304"/>
                <a:gd name="T83" fmla="*/ 304 h 5303"/>
                <a:gd name="T84" fmla="*/ 4144 w 5304"/>
                <a:gd name="T85" fmla="*/ 538 h 5303"/>
                <a:gd name="T86" fmla="*/ 4612 w 5304"/>
                <a:gd name="T87" fmla="*/ 944 h 5303"/>
                <a:gd name="T88" fmla="*/ 4942 w 5304"/>
                <a:gd name="T89" fmla="*/ 1560 h 5303"/>
                <a:gd name="T90" fmla="*/ 5018 w 5304"/>
                <a:gd name="T91" fmla="*/ 2142 h 5303"/>
                <a:gd name="T92" fmla="*/ 4942 w 5304"/>
                <a:gd name="T93" fmla="*/ 2606 h 5303"/>
                <a:gd name="T94" fmla="*/ 3740 w 5304"/>
                <a:gd name="T95" fmla="*/ 2634 h 5303"/>
                <a:gd name="T96" fmla="*/ 3606 w 5304"/>
                <a:gd name="T97" fmla="*/ 2624 h 5303"/>
                <a:gd name="T98" fmla="*/ 3468 w 5304"/>
                <a:gd name="T99" fmla="*/ 2689 h 5303"/>
                <a:gd name="T100" fmla="*/ 3292 w 5304"/>
                <a:gd name="T101" fmla="*/ 2825 h 5303"/>
                <a:gd name="T102" fmla="*/ 3106 w 5304"/>
                <a:gd name="T103" fmla="*/ 2807 h 5303"/>
                <a:gd name="T104" fmla="*/ 2942 w 5304"/>
                <a:gd name="T105" fmla="*/ 2666 h 5303"/>
                <a:gd name="T106" fmla="*/ 2798 w 5304"/>
                <a:gd name="T107" fmla="*/ 2620 h 5303"/>
                <a:gd name="T108" fmla="*/ 1634 w 5304"/>
                <a:gd name="T109" fmla="*/ 2927 h 5303"/>
                <a:gd name="T110" fmla="*/ 1470 w 5304"/>
                <a:gd name="T111" fmla="*/ 2494 h 5303"/>
                <a:gd name="T112" fmla="*/ 1422 w 5304"/>
                <a:gd name="T113" fmla="*/ 2084 h 5303"/>
                <a:gd name="T114" fmla="*/ 1558 w 5304"/>
                <a:gd name="T115" fmla="*/ 1394 h 5303"/>
                <a:gd name="T116" fmla="*/ 1950 w 5304"/>
                <a:gd name="T117" fmla="*/ 812 h 5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04" h="5303">
                  <a:moveTo>
                    <a:pt x="202" y="5303"/>
                  </a:moveTo>
                  <a:lnTo>
                    <a:pt x="1852" y="3653"/>
                  </a:lnTo>
                  <a:lnTo>
                    <a:pt x="1852" y="3653"/>
                  </a:lnTo>
                  <a:lnTo>
                    <a:pt x="1926" y="3715"/>
                  </a:lnTo>
                  <a:lnTo>
                    <a:pt x="2002" y="3773"/>
                  </a:lnTo>
                  <a:lnTo>
                    <a:pt x="2082" y="3827"/>
                  </a:lnTo>
                  <a:lnTo>
                    <a:pt x="2162" y="3877"/>
                  </a:lnTo>
                  <a:lnTo>
                    <a:pt x="2244" y="3923"/>
                  </a:lnTo>
                  <a:lnTo>
                    <a:pt x="2328" y="3965"/>
                  </a:lnTo>
                  <a:lnTo>
                    <a:pt x="2414" y="4003"/>
                  </a:lnTo>
                  <a:lnTo>
                    <a:pt x="2500" y="4037"/>
                  </a:lnTo>
                  <a:lnTo>
                    <a:pt x="2588" y="4067"/>
                  </a:lnTo>
                  <a:lnTo>
                    <a:pt x="2676" y="4093"/>
                  </a:lnTo>
                  <a:lnTo>
                    <a:pt x="2766" y="4115"/>
                  </a:lnTo>
                  <a:lnTo>
                    <a:pt x="2856" y="4133"/>
                  </a:lnTo>
                  <a:lnTo>
                    <a:pt x="2946" y="4147"/>
                  </a:lnTo>
                  <a:lnTo>
                    <a:pt x="3038" y="4157"/>
                  </a:lnTo>
                  <a:lnTo>
                    <a:pt x="3130" y="4163"/>
                  </a:lnTo>
                  <a:lnTo>
                    <a:pt x="3220" y="4165"/>
                  </a:lnTo>
                  <a:lnTo>
                    <a:pt x="3220" y="4165"/>
                  </a:lnTo>
                  <a:lnTo>
                    <a:pt x="3320" y="4163"/>
                  </a:lnTo>
                  <a:lnTo>
                    <a:pt x="3420" y="4155"/>
                  </a:lnTo>
                  <a:lnTo>
                    <a:pt x="3520" y="4143"/>
                  </a:lnTo>
                  <a:lnTo>
                    <a:pt x="3570" y="4137"/>
                  </a:lnTo>
                  <a:lnTo>
                    <a:pt x="3620" y="4127"/>
                  </a:lnTo>
                  <a:lnTo>
                    <a:pt x="3668" y="4117"/>
                  </a:lnTo>
                  <a:lnTo>
                    <a:pt x="3718" y="4105"/>
                  </a:lnTo>
                  <a:lnTo>
                    <a:pt x="3766" y="4093"/>
                  </a:lnTo>
                  <a:lnTo>
                    <a:pt x="3814" y="4079"/>
                  </a:lnTo>
                  <a:lnTo>
                    <a:pt x="3862" y="4065"/>
                  </a:lnTo>
                  <a:lnTo>
                    <a:pt x="3910" y="4049"/>
                  </a:lnTo>
                  <a:lnTo>
                    <a:pt x="3958" y="4031"/>
                  </a:lnTo>
                  <a:lnTo>
                    <a:pt x="4006" y="4013"/>
                  </a:lnTo>
                  <a:lnTo>
                    <a:pt x="4052" y="3993"/>
                  </a:lnTo>
                  <a:lnTo>
                    <a:pt x="4098" y="3973"/>
                  </a:lnTo>
                  <a:lnTo>
                    <a:pt x="4144" y="3951"/>
                  </a:lnTo>
                  <a:lnTo>
                    <a:pt x="4190" y="3927"/>
                  </a:lnTo>
                  <a:lnTo>
                    <a:pt x="4236" y="3903"/>
                  </a:lnTo>
                  <a:lnTo>
                    <a:pt x="4280" y="3877"/>
                  </a:lnTo>
                  <a:lnTo>
                    <a:pt x="4324" y="3851"/>
                  </a:lnTo>
                  <a:lnTo>
                    <a:pt x="4368" y="3823"/>
                  </a:lnTo>
                  <a:lnTo>
                    <a:pt x="4410" y="3793"/>
                  </a:lnTo>
                  <a:lnTo>
                    <a:pt x="4454" y="3763"/>
                  </a:lnTo>
                  <a:lnTo>
                    <a:pt x="4496" y="3731"/>
                  </a:lnTo>
                  <a:lnTo>
                    <a:pt x="4536" y="3699"/>
                  </a:lnTo>
                  <a:lnTo>
                    <a:pt x="4576" y="3665"/>
                  </a:lnTo>
                  <a:lnTo>
                    <a:pt x="4616" y="3629"/>
                  </a:lnTo>
                  <a:lnTo>
                    <a:pt x="4656" y="3593"/>
                  </a:lnTo>
                  <a:lnTo>
                    <a:pt x="4694" y="3555"/>
                  </a:lnTo>
                  <a:lnTo>
                    <a:pt x="4694" y="3555"/>
                  </a:lnTo>
                  <a:lnTo>
                    <a:pt x="4730" y="3519"/>
                  </a:lnTo>
                  <a:lnTo>
                    <a:pt x="4766" y="3481"/>
                  </a:lnTo>
                  <a:lnTo>
                    <a:pt x="4800" y="3441"/>
                  </a:lnTo>
                  <a:lnTo>
                    <a:pt x="4834" y="3403"/>
                  </a:lnTo>
                  <a:lnTo>
                    <a:pt x="4866" y="3363"/>
                  </a:lnTo>
                  <a:lnTo>
                    <a:pt x="4896" y="3321"/>
                  </a:lnTo>
                  <a:lnTo>
                    <a:pt x="4928" y="3279"/>
                  </a:lnTo>
                  <a:lnTo>
                    <a:pt x="4956" y="3237"/>
                  </a:lnTo>
                  <a:lnTo>
                    <a:pt x="4984" y="3195"/>
                  </a:lnTo>
                  <a:lnTo>
                    <a:pt x="5010" y="3151"/>
                  </a:lnTo>
                  <a:lnTo>
                    <a:pt x="5036" y="3107"/>
                  </a:lnTo>
                  <a:lnTo>
                    <a:pt x="5060" y="3063"/>
                  </a:lnTo>
                  <a:lnTo>
                    <a:pt x="5084" y="3019"/>
                  </a:lnTo>
                  <a:lnTo>
                    <a:pt x="5106" y="2973"/>
                  </a:lnTo>
                  <a:lnTo>
                    <a:pt x="5128" y="2927"/>
                  </a:lnTo>
                  <a:lnTo>
                    <a:pt x="5148" y="2881"/>
                  </a:lnTo>
                  <a:lnTo>
                    <a:pt x="5166" y="2833"/>
                  </a:lnTo>
                  <a:lnTo>
                    <a:pt x="5184" y="2785"/>
                  </a:lnTo>
                  <a:lnTo>
                    <a:pt x="5200" y="2737"/>
                  </a:lnTo>
                  <a:lnTo>
                    <a:pt x="5216" y="2689"/>
                  </a:lnTo>
                  <a:lnTo>
                    <a:pt x="5230" y="2642"/>
                  </a:lnTo>
                  <a:lnTo>
                    <a:pt x="5242" y="2592"/>
                  </a:lnTo>
                  <a:lnTo>
                    <a:pt x="5254" y="2542"/>
                  </a:lnTo>
                  <a:lnTo>
                    <a:pt x="5264" y="2492"/>
                  </a:lnTo>
                  <a:lnTo>
                    <a:pt x="5274" y="2442"/>
                  </a:lnTo>
                  <a:lnTo>
                    <a:pt x="5282" y="2392"/>
                  </a:lnTo>
                  <a:lnTo>
                    <a:pt x="5290" y="2342"/>
                  </a:lnTo>
                  <a:lnTo>
                    <a:pt x="5294" y="2290"/>
                  </a:lnTo>
                  <a:lnTo>
                    <a:pt x="5300" y="2238"/>
                  </a:lnTo>
                  <a:lnTo>
                    <a:pt x="5302" y="2188"/>
                  </a:lnTo>
                  <a:lnTo>
                    <a:pt x="5304" y="2136"/>
                  </a:lnTo>
                  <a:lnTo>
                    <a:pt x="5304" y="2084"/>
                  </a:lnTo>
                  <a:lnTo>
                    <a:pt x="5304" y="2084"/>
                  </a:lnTo>
                  <a:lnTo>
                    <a:pt x="5304" y="2032"/>
                  </a:lnTo>
                  <a:lnTo>
                    <a:pt x="5302" y="1980"/>
                  </a:lnTo>
                  <a:lnTo>
                    <a:pt x="5300" y="1928"/>
                  </a:lnTo>
                  <a:lnTo>
                    <a:pt x="5294" y="1876"/>
                  </a:lnTo>
                  <a:lnTo>
                    <a:pt x="5290" y="1824"/>
                  </a:lnTo>
                  <a:lnTo>
                    <a:pt x="5282" y="1774"/>
                  </a:lnTo>
                  <a:lnTo>
                    <a:pt x="5274" y="1724"/>
                  </a:lnTo>
                  <a:lnTo>
                    <a:pt x="5264" y="1674"/>
                  </a:lnTo>
                  <a:lnTo>
                    <a:pt x="5254" y="1624"/>
                  </a:lnTo>
                  <a:lnTo>
                    <a:pt x="5242" y="1574"/>
                  </a:lnTo>
                  <a:lnTo>
                    <a:pt x="5230" y="1524"/>
                  </a:lnTo>
                  <a:lnTo>
                    <a:pt x="5216" y="1476"/>
                  </a:lnTo>
                  <a:lnTo>
                    <a:pt x="5200" y="1428"/>
                  </a:lnTo>
                  <a:lnTo>
                    <a:pt x="5184" y="1380"/>
                  </a:lnTo>
                  <a:lnTo>
                    <a:pt x="5166" y="1332"/>
                  </a:lnTo>
                  <a:lnTo>
                    <a:pt x="5148" y="1286"/>
                  </a:lnTo>
                  <a:lnTo>
                    <a:pt x="5128" y="1238"/>
                  </a:lnTo>
                  <a:lnTo>
                    <a:pt x="5106" y="1192"/>
                  </a:lnTo>
                  <a:lnTo>
                    <a:pt x="5084" y="1146"/>
                  </a:lnTo>
                  <a:lnTo>
                    <a:pt x="5060" y="1102"/>
                  </a:lnTo>
                  <a:lnTo>
                    <a:pt x="5036" y="1058"/>
                  </a:lnTo>
                  <a:lnTo>
                    <a:pt x="5010" y="1014"/>
                  </a:lnTo>
                  <a:lnTo>
                    <a:pt x="4984" y="970"/>
                  </a:lnTo>
                  <a:lnTo>
                    <a:pt x="4956" y="928"/>
                  </a:lnTo>
                  <a:lnTo>
                    <a:pt x="4928" y="886"/>
                  </a:lnTo>
                  <a:lnTo>
                    <a:pt x="4896" y="844"/>
                  </a:lnTo>
                  <a:lnTo>
                    <a:pt x="4866" y="804"/>
                  </a:lnTo>
                  <a:lnTo>
                    <a:pt x="4834" y="762"/>
                  </a:lnTo>
                  <a:lnTo>
                    <a:pt x="4800" y="724"/>
                  </a:lnTo>
                  <a:lnTo>
                    <a:pt x="4766" y="684"/>
                  </a:lnTo>
                  <a:lnTo>
                    <a:pt x="4730" y="646"/>
                  </a:lnTo>
                  <a:lnTo>
                    <a:pt x="4694" y="610"/>
                  </a:lnTo>
                  <a:lnTo>
                    <a:pt x="4694" y="610"/>
                  </a:lnTo>
                  <a:lnTo>
                    <a:pt x="4658" y="574"/>
                  </a:lnTo>
                  <a:lnTo>
                    <a:pt x="4620" y="538"/>
                  </a:lnTo>
                  <a:lnTo>
                    <a:pt x="4580" y="504"/>
                  </a:lnTo>
                  <a:lnTo>
                    <a:pt x="4540" y="470"/>
                  </a:lnTo>
                  <a:lnTo>
                    <a:pt x="4500" y="438"/>
                  </a:lnTo>
                  <a:lnTo>
                    <a:pt x="4460" y="406"/>
                  </a:lnTo>
                  <a:lnTo>
                    <a:pt x="4418" y="376"/>
                  </a:lnTo>
                  <a:lnTo>
                    <a:pt x="4376" y="348"/>
                  </a:lnTo>
                  <a:lnTo>
                    <a:pt x="4334" y="320"/>
                  </a:lnTo>
                  <a:lnTo>
                    <a:pt x="4290" y="294"/>
                  </a:lnTo>
                  <a:lnTo>
                    <a:pt x="4246" y="268"/>
                  </a:lnTo>
                  <a:lnTo>
                    <a:pt x="4202" y="244"/>
                  </a:lnTo>
                  <a:lnTo>
                    <a:pt x="4156" y="220"/>
                  </a:lnTo>
                  <a:lnTo>
                    <a:pt x="4112" y="198"/>
                  </a:lnTo>
                  <a:lnTo>
                    <a:pt x="4066" y="176"/>
                  </a:lnTo>
                  <a:lnTo>
                    <a:pt x="4018" y="156"/>
                  </a:lnTo>
                  <a:lnTo>
                    <a:pt x="3972" y="138"/>
                  </a:lnTo>
                  <a:lnTo>
                    <a:pt x="3924" y="120"/>
                  </a:lnTo>
                  <a:lnTo>
                    <a:pt x="3876" y="104"/>
                  </a:lnTo>
                  <a:lnTo>
                    <a:pt x="3828" y="88"/>
                  </a:lnTo>
                  <a:lnTo>
                    <a:pt x="3780" y="74"/>
                  </a:lnTo>
                  <a:lnTo>
                    <a:pt x="3730" y="62"/>
                  </a:lnTo>
                  <a:lnTo>
                    <a:pt x="3680" y="50"/>
                  </a:lnTo>
                  <a:lnTo>
                    <a:pt x="3630" y="40"/>
                  </a:lnTo>
                  <a:lnTo>
                    <a:pt x="3580" y="30"/>
                  </a:lnTo>
                  <a:lnTo>
                    <a:pt x="3530" y="22"/>
                  </a:lnTo>
                  <a:lnTo>
                    <a:pt x="3478" y="14"/>
                  </a:lnTo>
                  <a:lnTo>
                    <a:pt x="3428" y="10"/>
                  </a:lnTo>
                  <a:lnTo>
                    <a:pt x="3376" y="4"/>
                  </a:lnTo>
                  <a:lnTo>
                    <a:pt x="3324" y="2"/>
                  </a:lnTo>
                  <a:lnTo>
                    <a:pt x="3272" y="0"/>
                  </a:lnTo>
                  <a:lnTo>
                    <a:pt x="3220" y="0"/>
                  </a:lnTo>
                  <a:lnTo>
                    <a:pt x="3220" y="0"/>
                  </a:lnTo>
                  <a:lnTo>
                    <a:pt x="3168" y="0"/>
                  </a:lnTo>
                  <a:lnTo>
                    <a:pt x="3116" y="2"/>
                  </a:lnTo>
                  <a:lnTo>
                    <a:pt x="3066" y="4"/>
                  </a:lnTo>
                  <a:lnTo>
                    <a:pt x="3014" y="10"/>
                  </a:lnTo>
                  <a:lnTo>
                    <a:pt x="2962" y="14"/>
                  </a:lnTo>
                  <a:lnTo>
                    <a:pt x="2912" y="22"/>
                  </a:lnTo>
                  <a:lnTo>
                    <a:pt x="2862" y="30"/>
                  </a:lnTo>
                  <a:lnTo>
                    <a:pt x="2812" y="40"/>
                  </a:lnTo>
                  <a:lnTo>
                    <a:pt x="2762" y="50"/>
                  </a:lnTo>
                  <a:lnTo>
                    <a:pt x="2712" y="62"/>
                  </a:lnTo>
                  <a:lnTo>
                    <a:pt x="2662" y="74"/>
                  </a:lnTo>
                  <a:lnTo>
                    <a:pt x="2614" y="88"/>
                  </a:lnTo>
                  <a:lnTo>
                    <a:pt x="2566" y="104"/>
                  </a:lnTo>
                  <a:lnTo>
                    <a:pt x="2518" y="120"/>
                  </a:lnTo>
                  <a:lnTo>
                    <a:pt x="2470" y="138"/>
                  </a:lnTo>
                  <a:lnTo>
                    <a:pt x="2422" y="156"/>
                  </a:lnTo>
                  <a:lnTo>
                    <a:pt x="2376" y="176"/>
                  </a:lnTo>
                  <a:lnTo>
                    <a:pt x="2330" y="198"/>
                  </a:lnTo>
                  <a:lnTo>
                    <a:pt x="2284" y="220"/>
                  </a:lnTo>
                  <a:lnTo>
                    <a:pt x="2240" y="244"/>
                  </a:lnTo>
                  <a:lnTo>
                    <a:pt x="2196" y="268"/>
                  </a:lnTo>
                  <a:lnTo>
                    <a:pt x="2152" y="294"/>
                  </a:lnTo>
                  <a:lnTo>
                    <a:pt x="2108" y="320"/>
                  </a:lnTo>
                  <a:lnTo>
                    <a:pt x="2066" y="348"/>
                  </a:lnTo>
                  <a:lnTo>
                    <a:pt x="2024" y="376"/>
                  </a:lnTo>
                  <a:lnTo>
                    <a:pt x="1982" y="406"/>
                  </a:lnTo>
                  <a:lnTo>
                    <a:pt x="1940" y="438"/>
                  </a:lnTo>
                  <a:lnTo>
                    <a:pt x="1900" y="470"/>
                  </a:lnTo>
                  <a:lnTo>
                    <a:pt x="1862" y="504"/>
                  </a:lnTo>
                  <a:lnTo>
                    <a:pt x="1822" y="538"/>
                  </a:lnTo>
                  <a:lnTo>
                    <a:pt x="1784" y="574"/>
                  </a:lnTo>
                  <a:lnTo>
                    <a:pt x="1748" y="610"/>
                  </a:lnTo>
                  <a:lnTo>
                    <a:pt x="1748" y="610"/>
                  </a:lnTo>
                  <a:lnTo>
                    <a:pt x="1710" y="646"/>
                  </a:lnTo>
                  <a:lnTo>
                    <a:pt x="1676" y="684"/>
                  </a:lnTo>
                  <a:lnTo>
                    <a:pt x="1642" y="724"/>
                  </a:lnTo>
                  <a:lnTo>
                    <a:pt x="1608" y="762"/>
                  </a:lnTo>
                  <a:lnTo>
                    <a:pt x="1576" y="804"/>
                  </a:lnTo>
                  <a:lnTo>
                    <a:pt x="1544" y="844"/>
                  </a:lnTo>
                  <a:lnTo>
                    <a:pt x="1514" y="886"/>
                  </a:lnTo>
                  <a:lnTo>
                    <a:pt x="1486" y="928"/>
                  </a:lnTo>
                  <a:lnTo>
                    <a:pt x="1458" y="970"/>
                  </a:lnTo>
                  <a:lnTo>
                    <a:pt x="1432" y="1014"/>
                  </a:lnTo>
                  <a:lnTo>
                    <a:pt x="1406" y="1058"/>
                  </a:lnTo>
                  <a:lnTo>
                    <a:pt x="1382" y="1102"/>
                  </a:lnTo>
                  <a:lnTo>
                    <a:pt x="1358" y="1146"/>
                  </a:lnTo>
                  <a:lnTo>
                    <a:pt x="1336" y="1192"/>
                  </a:lnTo>
                  <a:lnTo>
                    <a:pt x="1314" y="1238"/>
                  </a:lnTo>
                  <a:lnTo>
                    <a:pt x="1294" y="1286"/>
                  </a:lnTo>
                  <a:lnTo>
                    <a:pt x="1276" y="1332"/>
                  </a:lnTo>
                  <a:lnTo>
                    <a:pt x="1258" y="1380"/>
                  </a:lnTo>
                  <a:lnTo>
                    <a:pt x="1242" y="1428"/>
                  </a:lnTo>
                  <a:lnTo>
                    <a:pt x="1226" y="1476"/>
                  </a:lnTo>
                  <a:lnTo>
                    <a:pt x="1212" y="1524"/>
                  </a:lnTo>
                  <a:lnTo>
                    <a:pt x="1200" y="1574"/>
                  </a:lnTo>
                  <a:lnTo>
                    <a:pt x="1188" y="1624"/>
                  </a:lnTo>
                  <a:lnTo>
                    <a:pt x="1176" y="1674"/>
                  </a:lnTo>
                  <a:lnTo>
                    <a:pt x="1168" y="1724"/>
                  </a:lnTo>
                  <a:lnTo>
                    <a:pt x="1160" y="1774"/>
                  </a:lnTo>
                  <a:lnTo>
                    <a:pt x="1152" y="1824"/>
                  </a:lnTo>
                  <a:lnTo>
                    <a:pt x="1146" y="1876"/>
                  </a:lnTo>
                  <a:lnTo>
                    <a:pt x="1142" y="1928"/>
                  </a:lnTo>
                  <a:lnTo>
                    <a:pt x="1140" y="1980"/>
                  </a:lnTo>
                  <a:lnTo>
                    <a:pt x="1138" y="2032"/>
                  </a:lnTo>
                  <a:lnTo>
                    <a:pt x="1136" y="2084"/>
                  </a:lnTo>
                  <a:lnTo>
                    <a:pt x="1136" y="2084"/>
                  </a:lnTo>
                  <a:lnTo>
                    <a:pt x="1138" y="2178"/>
                  </a:lnTo>
                  <a:lnTo>
                    <a:pt x="1146" y="2272"/>
                  </a:lnTo>
                  <a:lnTo>
                    <a:pt x="1156" y="2366"/>
                  </a:lnTo>
                  <a:lnTo>
                    <a:pt x="1170" y="2458"/>
                  </a:lnTo>
                  <a:lnTo>
                    <a:pt x="1188" y="2550"/>
                  </a:lnTo>
                  <a:lnTo>
                    <a:pt x="1212" y="2640"/>
                  </a:lnTo>
                  <a:lnTo>
                    <a:pt x="1238" y="2727"/>
                  </a:lnTo>
                  <a:lnTo>
                    <a:pt x="1268" y="2815"/>
                  </a:lnTo>
                  <a:lnTo>
                    <a:pt x="1304" y="2901"/>
                  </a:lnTo>
                  <a:lnTo>
                    <a:pt x="1342" y="2985"/>
                  </a:lnTo>
                  <a:lnTo>
                    <a:pt x="1384" y="3067"/>
                  </a:lnTo>
                  <a:lnTo>
                    <a:pt x="1430" y="3149"/>
                  </a:lnTo>
                  <a:lnTo>
                    <a:pt x="1480" y="3227"/>
                  </a:lnTo>
                  <a:lnTo>
                    <a:pt x="1532" y="3305"/>
                  </a:lnTo>
                  <a:lnTo>
                    <a:pt x="1590" y="3379"/>
                  </a:lnTo>
                  <a:lnTo>
                    <a:pt x="1650" y="3451"/>
                  </a:lnTo>
                  <a:lnTo>
                    <a:pt x="0" y="5101"/>
                  </a:lnTo>
                  <a:lnTo>
                    <a:pt x="202" y="5303"/>
                  </a:lnTo>
                  <a:close/>
                  <a:moveTo>
                    <a:pt x="1950" y="3353"/>
                  </a:moveTo>
                  <a:lnTo>
                    <a:pt x="1950" y="3353"/>
                  </a:lnTo>
                  <a:lnTo>
                    <a:pt x="1888" y="3291"/>
                  </a:lnTo>
                  <a:lnTo>
                    <a:pt x="1832" y="3223"/>
                  </a:lnTo>
                  <a:lnTo>
                    <a:pt x="2788" y="2907"/>
                  </a:lnTo>
                  <a:lnTo>
                    <a:pt x="2842" y="2963"/>
                  </a:lnTo>
                  <a:lnTo>
                    <a:pt x="2842" y="2963"/>
                  </a:lnTo>
                  <a:lnTo>
                    <a:pt x="2862" y="2981"/>
                  </a:lnTo>
                  <a:lnTo>
                    <a:pt x="2882" y="2999"/>
                  </a:lnTo>
                  <a:lnTo>
                    <a:pt x="2902" y="3015"/>
                  </a:lnTo>
                  <a:lnTo>
                    <a:pt x="2924" y="3031"/>
                  </a:lnTo>
                  <a:lnTo>
                    <a:pt x="2946" y="3045"/>
                  </a:lnTo>
                  <a:lnTo>
                    <a:pt x="2968" y="3059"/>
                  </a:lnTo>
                  <a:lnTo>
                    <a:pt x="2992" y="3071"/>
                  </a:lnTo>
                  <a:lnTo>
                    <a:pt x="3016" y="3081"/>
                  </a:lnTo>
                  <a:lnTo>
                    <a:pt x="3040" y="3091"/>
                  </a:lnTo>
                  <a:lnTo>
                    <a:pt x="3064" y="3099"/>
                  </a:lnTo>
                  <a:lnTo>
                    <a:pt x="3090" y="3107"/>
                  </a:lnTo>
                  <a:lnTo>
                    <a:pt x="3116" y="3111"/>
                  </a:lnTo>
                  <a:lnTo>
                    <a:pt x="3142" y="3117"/>
                  </a:lnTo>
                  <a:lnTo>
                    <a:pt x="3168" y="3119"/>
                  </a:lnTo>
                  <a:lnTo>
                    <a:pt x="3194" y="3121"/>
                  </a:lnTo>
                  <a:lnTo>
                    <a:pt x="3220" y="3123"/>
                  </a:lnTo>
                  <a:lnTo>
                    <a:pt x="3220" y="3123"/>
                  </a:lnTo>
                  <a:lnTo>
                    <a:pt x="3220" y="3123"/>
                  </a:lnTo>
                  <a:lnTo>
                    <a:pt x="3220" y="3123"/>
                  </a:lnTo>
                  <a:lnTo>
                    <a:pt x="3248" y="3121"/>
                  </a:lnTo>
                  <a:lnTo>
                    <a:pt x="3274" y="3119"/>
                  </a:lnTo>
                  <a:lnTo>
                    <a:pt x="3300" y="3117"/>
                  </a:lnTo>
                  <a:lnTo>
                    <a:pt x="3326" y="3111"/>
                  </a:lnTo>
                  <a:lnTo>
                    <a:pt x="3352" y="3107"/>
                  </a:lnTo>
                  <a:lnTo>
                    <a:pt x="3378" y="3099"/>
                  </a:lnTo>
                  <a:lnTo>
                    <a:pt x="3402" y="3091"/>
                  </a:lnTo>
                  <a:lnTo>
                    <a:pt x="3426" y="3081"/>
                  </a:lnTo>
                  <a:lnTo>
                    <a:pt x="3450" y="3071"/>
                  </a:lnTo>
                  <a:lnTo>
                    <a:pt x="3474" y="3059"/>
                  </a:lnTo>
                  <a:lnTo>
                    <a:pt x="3496" y="3045"/>
                  </a:lnTo>
                  <a:lnTo>
                    <a:pt x="3518" y="3031"/>
                  </a:lnTo>
                  <a:lnTo>
                    <a:pt x="3540" y="3015"/>
                  </a:lnTo>
                  <a:lnTo>
                    <a:pt x="3560" y="2999"/>
                  </a:lnTo>
                  <a:lnTo>
                    <a:pt x="3580" y="2981"/>
                  </a:lnTo>
                  <a:lnTo>
                    <a:pt x="3600" y="2963"/>
                  </a:lnTo>
                  <a:lnTo>
                    <a:pt x="3654" y="2907"/>
                  </a:lnTo>
                  <a:lnTo>
                    <a:pt x="4610" y="3223"/>
                  </a:lnTo>
                  <a:lnTo>
                    <a:pt x="4610" y="3223"/>
                  </a:lnTo>
                  <a:lnTo>
                    <a:pt x="4554" y="3291"/>
                  </a:lnTo>
                  <a:lnTo>
                    <a:pt x="4492" y="3353"/>
                  </a:lnTo>
                  <a:lnTo>
                    <a:pt x="4492" y="3353"/>
                  </a:lnTo>
                  <a:lnTo>
                    <a:pt x="4426" y="3417"/>
                  </a:lnTo>
                  <a:lnTo>
                    <a:pt x="4356" y="3477"/>
                  </a:lnTo>
                  <a:lnTo>
                    <a:pt x="4284" y="3533"/>
                  </a:lnTo>
                  <a:lnTo>
                    <a:pt x="4210" y="3583"/>
                  </a:lnTo>
                  <a:lnTo>
                    <a:pt x="4136" y="3631"/>
                  </a:lnTo>
                  <a:lnTo>
                    <a:pt x="4058" y="3675"/>
                  </a:lnTo>
                  <a:lnTo>
                    <a:pt x="3978" y="3713"/>
                  </a:lnTo>
                  <a:lnTo>
                    <a:pt x="3898" y="3749"/>
                  </a:lnTo>
                  <a:lnTo>
                    <a:pt x="3816" y="3779"/>
                  </a:lnTo>
                  <a:lnTo>
                    <a:pt x="3734" y="3805"/>
                  </a:lnTo>
                  <a:lnTo>
                    <a:pt x="3650" y="3829"/>
                  </a:lnTo>
                  <a:lnTo>
                    <a:pt x="3564" y="3847"/>
                  </a:lnTo>
                  <a:lnTo>
                    <a:pt x="3480" y="3861"/>
                  </a:lnTo>
                  <a:lnTo>
                    <a:pt x="3394" y="3871"/>
                  </a:lnTo>
                  <a:lnTo>
                    <a:pt x="3308" y="3877"/>
                  </a:lnTo>
                  <a:lnTo>
                    <a:pt x="3220" y="3879"/>
                  </a:lnTo>
                  <a:lnTo>
                    <a:pt x="3134" y="3877"/>
                  </a:lnTo>
                  <a:lnTo>
                    <a:pt x="3048" y="3871"/>
                  </a:lnTo>
                  <a:lnTo>
                    <a:pt x="2962" y="3861"/>
                  </a:lnTo>
                  <a:lnTo>
                    <a:pt x="2878" y="3847"/>
                  </a:lnTo>
                  <a:lnTo>
                    <a:pt x="2792" y="3829"/>
                  </a:lnTo>
                  <a:lnTo>
                    <a:pt x="2708" y="3805"/>
                  </a:lnTo>
                  <a:lnTo>
                    <a:pt x="2626" y="3779"/>
                  </a:lnTo>
                  <a:lnTo>
                    <a:pt x="2544" y="3749"/>
                  </a:lnTo>
                  <a:lnTo>
                    <a:pt x="2464" y="3713"/>
                  </a:lnTo>
                  <a:lnTo>
                    <a:pt x="2384" y="3675"/>
                  </a:lnTo>
                  <a:lnTo>
                    <a:pt x="2306" y="3631"/>
                  </a:lnTo>
                  <a:lnTo>
                    <a:pt x="2230" y="3583"/>
                  </a:lnTo>
                  <a:lnTo>
                    <a:pt x="2158" y="3533"/>
                  </a:lnTo>
                  <a:lnTo>
                    <a:pt x="2086" y="3477"/>
                  </a:lnTo>
                  <a:lnTo>
                    <a:pt x="2016" y="3417"/>
                  </a:lnTo>
                  <a:lnTo>
                    <a:pt x="1950" y="3353"/>
                  </a:lnTo>
                  <a:lnTo>
                    <a:pt x="1950" y="3353"/>
                  </a:lnTo>
                  <a:close/>
                  <a:moveTo>
                    <a:pt x="1950" y="812"/>
                  </a:moveTo>
                  <a:lnTo>
                    <a:pt x="1950" y="812"/>
                  </a:lnTo>
                  <a:lnTo>
                    <a:pt x="2014" y="750"/>
                  </a:lnTo>
                  <a:lnTo>
                    <a:pt x="2082" y="692"/>
                  </a:lnTo>
                  <a:lnTo>
                    <a:pt x="2152" y="636"/>
                  </a:lnTo>
                  <a:lnTo>
                    <a:pt x="2224" y="586"/>
                  </a:lnTo>
                  <a:lnTo>
                    <a:pt x="2298" y="538"/>
                  </a:lnTo>
                  <a:lnTo>
                    <a:pt x="2374" y="496"/>
                  </a:lnTo>
                  <a:lnTo>
                    <a:pt x="2452" y="456"/>
                  </a:lnTo>
                  <a:lnTo>
                    <a:pt x="2532" y="420"/>
                  </a:lnTo>
                  <a:lnTo>
                    <a:pt x="2614" y="390"/>
                  </a:lnTo>
                  <a:lnTo>
                    <a:pt x="2696" y="362"/>
                  </a:lnTo>
                  <a:lnTo>
                    <a:pt x="2782" y="338"/>
                  </a:lnTo>
                  <a:lnTo>
                    <a:pt x="2868" y="320"/>
                  </a:lnTo>
                  <a:lnTo>
                    <a:pt x="2954" y="304"/>
                  </a:lnTo>
                  <a:lnTo>
                    <a:pt x="3042" y="294"/>
                  </a:lnTo>
                  <a:lnTo>
                    <a:pt x="3132" y="286"/>
                  </a:lnTo>
                  <a:lnTo>
                    <a:pt x="3220" y="284"/>
                  </a:lnTo>
                  <a:lnTo>
                    <a:pt x="3220" y="284"/>
                  </a:lnTo>
                  <a:lnTo>
                    <a:pt x="3310" y="286"/>
                  </a:lnTo>
                  <a:lnTo>
                    <a:pt x="3400" y="294"/>
                  </a:lnTo>
                  <a:lnTo>
                    <a:pt x="3488" y="304"/>
                  </a:lnTo>
                  <a:lnTo>
                    <a:pt x="3574" y="320"/>
                  </a:lnTo>
                  <a:lnTo>
                    <a:pt x="3660" y="338"/>
                  </a:lnTo>
                  <a:lnTo>
                    <a:pt x="3744" y="362"/>
                  </a:lnTo>
                  <a:lnTo>
                    <a:pt x="3828" y="390"/>
                  </a:lnTo>
                  <a:lnTo>
                    <a:pt x="3910" y="420"/>
                  </a:lnTo>
                  <a:lnTo>
                    <a:pt x="3990" y="456"/>
                  </a:lnTo>
                  <a:lnTo>
                    <a:pt x="4068" y="496"/>
                  </a:lnTo>
                  <a:lnTo>
                    <a:pt x="4144" y="538"/>
                  </a:lnTo>
                  <a:lnTo>
                    <a:pt x="4218" y="586"/>
                  </a:lnTo>
                  <a:lnTo>
                    <a:pt x="4290" y="636"/>
                  </a:lnTo>
                  <a:lnTo>
                    <a:pt x="4360" y="692"/>
                  </a:lnTo>
                  <a:lnTo>
                    <a:pt x="4428" y="750"/>
                  </a:lnTo>
                  <a:lnTo>
                    <a:pt x="4492" y="812"/>
                  </a:lnTo>
                  <a:lnTo>
                    <a:pt x="4492" y="812"/>
                  </a:lnTo>
                  <a:lnTo>
                    <a:pt x="4554" y="876"/>
                  </a:lnTo>
                  <a:lnTo>
                    <a:pt x="4612" y="944"/>
                  </a:lnTo>
                  <a:lnTo>
                    <a:pt x="4668" y="1014"/>
                  </a:lnTo>
                  <a:lnTo>
                    <a:pt x="4718" y="1086"/>
                  </a:lnTo>
                  <a:lnTo>
                    <a:pt x="4766" y="1160"/>
                  </a:lnTo>
                  <a:lnTo>
                    <a:pt x="4808" y="1236"/>
                  </a:lnTo>
                  <a:lnTo>
                    <a:pt x="4848" y="1314"/>
                  </a:lnTo>
                  <a:lnTo>
                    <a:pt x="4884" y="1394"/>
                  </a:lnTo>
                  <a:lnTo>
                    <a:pt x="4914" y="1476"/>
                  </a:lnTo>
                  <a:lnTo>
                    <a:pt x="4942" y="1560"/>
                  </a:lnTo>
                  <a:lnTo>
                    <a:pt x="4966" y="1644"/>
                  </a:lnTo>
                  <a:lnTo>
                    <a:pt x="4984" y="1730"/>
                  </a:lnTo>
                  <a:lnTo>
                    <a:pt x="5000" y="1816"/>
                  </a:lnTo>
                  <a:lnTo>
                    <a:pt x="5010" y="1904"/>
                  </a:lnTo>
                  <a:lnTo>
                    <a:pt x="5018" y="1994"/>
                  </a:lnTo>
                  <a:lnTo>
                    <a:pt x="5020" y="2084"/>
                  </a:lnTo>
                  <a:lnTo>
                    <a:pt x="5020" y="2084"/>
                  </a:lnTo>
                  <a:lnTo>
                    <a:pt x="5018" y="2142"/>
                  </a:lnTo>
                  <a:lnTo>
                    <a:pt x="5016" y="2202"/>
                  </a:lnTo>
                  <a:lnTo>
                    <a:pt x="5010" y="2262"/>
                  </a:lnTo>
                  <a:lnTo>
                    <a:pt x="5004" y="2320"/>
                  </a:lnTo>
                  <a:lnTo>
                    <a:pt x="4994" y="2378"/>
                  </a:lnTo>
                  <a:lnTo>
                    <a:pt x="4984" y="2436"/>
                  </a:lnTo>
                  <a:lnTo>
                    <a:pt x="4972" y="2494"/>
                  </a:lnTo>
                  <a:lnTo>
                    <a:pt x="4958" y="2550"/>
                  </a:lnTo>
                  <a:lnTo>
                    <a:pt x="4942" y="2606"/>
                  </a:lnTo>
                  <a:lnTo>
                    <a:pt x="4924" y="2662"/>
                  </a:lnTo>
                  <a:lnTo>
                    <a:pt x="4904" y="2715"/>
                  </a:lnTo>
                  <a:lnTo>
                    <a:pt x="4882" y="2769"/>
                  </a:lnTo>
                  <a:lnTo>
                    <a:pt x="4858" y="2823"/>
                  </a:lnTo>
                  <a:lnTo>
                    <a:pt x="4834" y="2875"/>
                  </a:lnTo>
                  <a:lnTo>
                    <a:pt x="4808" y="2927"/>
                  </a:lnTo>
                  <a:lnTo>
                    <a:pt x="4778" y="2979"/>
                  </a:lnTo>
                  <a:lnTo>
                    <a:pt x="3740" y="2634"/>
                  </a:lnTo>
                  <a:lnTo>
                    <a:pt x="3740" y="2634"/>
                  </a:lnTo>
                  <a:lnTo>
                    <a:pt x="3720" y="2630"/>
                  </a:lnTo>
                  <a:lnTo>
                    <a:pt x="3702" y="2624"/>
                  </a:lnTo>
                  <a:lnTo>
                    <a:pt x="3682" y="2622"/>
                  </a:lnTo>
                  <a:lnTo>
                    <a:pt x="3662" y="2620"/>
                  </a:lnTo>
                  <a:lnTo>
                    <a:pt x="3644" y="2620"/>
                  </a:lnTo>
                  <a:lnTo>
                    <a:pt x="3624" y="2622"/>
                  </a:lnTo>
                  <a:lnTo>
                    <a:pt x="3606" y="2624"/>
                  </a:lnTo>
                  <a:lnTo>
                    <a:pt x="3586" y="2628"/>
                  </a:lnTo>
                  <a:lnTo>
                    <a:pt x="3568" y="2634"/>
                  </a:lnTo>
                  <a:lnTo>
                    <a:pt x="3550" y="2640"/>
                  </a:lnTo>
                  <a:lnTo>
                    <a:pt x="3532" y="2648"/>
                  </a:lnTo>
                  <a:lnTo>
                    <a:pt x="3516" y="2656"/>
                  </a:lnTo>
                  <a:lnTo>
                    <a:pt x="3498" y="2666"/>
                  </a:lnTo>
                  <a:lnTo>
                    <a:pt x="3484" y="2677"/>
                  </a:lnTo>
                  <a:lnTo>
                    <a:pt x="3468" y="2689"/>
                  </a:lnTo>
                  <a:lnTo>
                    <a:pt x="3454" y="2703"/>
                  </a:lnTo>
                  <a:lnTo>
                    <a:pt x="3394" y="2763"/>
                  </a:lnTo>
                  <a:lnTo>
                    <a:pt x="3394" y="2763"/>
                  </a:lnTo>
                  <a:lnTo>
                    <a:pt x="3376" y="2779"/>
                  </a:lnTo>
                  <a:lnTo>
                    <a:pt x="3358" y="2795"/>
                  </a:lnTo>
                  <a:lnTo>
                    <a:pt x="3336" y="2807"/>
                  </a:lnTo>
                  <a:lnTo>
                    <a:pt x="3314" y="2817"/>
                  </a:lnTo>
                  <a:lnTo>
                    <a:pt x="3292" y="2825"/>
                  </a:lnTo>
                  <a:lnTo>
                    <a:pt x="3268" y="2829"/>
                  </a:lnTo>
                  <a:lnTo>
                    <a:pt x="3244" y="2833"/>
                  </a:lnTo>
                  <a:lnTo>
                    <a:pt x="3220" y="2835"/>
                  </a:lnTo>
                  <a:lnTo>
                    <a:pt x="3196" y="2833"/>
                  </a:lnTo>
                  <a:lnTo>
                    <a:pt x="3174" y="2829"/>
                  </a:lnTo>
                  <a:lnTo>
                    <a:pt x="3150" y="2825"/>
                  </a:lnTo>
                  <a:lnTo>
                    <a:pt x="3128" y="2817"/>
                  </a:lnTo>
                  <a:lnTo>
                    <a:pt x="3106" y="2807"/>
                  </a:lnTo>
                  <a:lnTo>
                    <a:pt x="3084" y="2795"/>
                  </a:lnTo>
                  <a:lnTo>
                    <a:pt x="3066" y="2779"/>
                  </a:lnTo>
                  <a:lnTo>
                    <a:pt x="3048" y="2763"/>
                  </a:lnTo>
                  <a:lnTo>
                    <a:pt x="2988" y="2703"/>
                  </a:lnTo>
                  <a:lnTo>
                    <a:pt x="2988" y="2703"/>
                  </a:lnTo>
                  <a:lnTo>
                    <a:pt x="2974" y="2689"/>
                  </a:lnTo>
                  <a:lnTo>
                    <a:pt x="2958" y="2677"/>
                  </a:lnTo>
                  <a:lnTo>
                    <a:pt x="2942" y="2666"/>
                  </a:lnTo>
                  <a:lnTo>
                    <a:pt x="2926" y="2656"/>
                  </a:lnTo>
                  <a:lnTo>
                    <a:pt x="2910" y="2648"/>
                  </a:lnTo>
                  <a:lnTo>
                    <a:pt x="2892" y="2640"/>
                  </a:lnTo>
                  <a:lnTo>
                    <a:pt x="2874" y="2634"/>
                  </a:lnTo>
                  <a:lnTo>
                    <a:pt x="2856" y="2628"/>
                  </a:lnTo>
                  <a:lnTo>
                    <a:pt x="2836" y="2624"/>
                  </a:lnTo>
                  <a:lnTo>
                    <a:pt x="2818" y="2622"/>
                  </a:lnTo>
                  <a:lnTo>
                    <a:pt x="2798" y="2620"/>
                  </a:lnTo>
                  <a:lnTo>
                    <a:pt x="2780" y="2620"/>
                  </a:lnTo>
                  <a:lnTo>
                    <a:pt x="2760" y="2622"/>
                  </a:lnTo>
                  <a:lnTo>
                    <a:pt x="2740" y="2624"/>
                  </a:lnTo>
                  <a:lnTo>
                    <a:pt x="2722" y="2628"/>
                  </a:lnTo>
                  <a:lnTo>
                    <a:pt x="2704" y="2634"/>
                  </a:lnTo>
                  <a:lnTo>
                    <a:pt x="1664" y="2979"/>
                  </a:lnTo>
                  <a:lnTo>
                    <a:pt x="1664" y="2979"/>
                  </a:lnTo>
                  <a:lnTo>
                    <a:pt x="1634" y="2927"/>
                  </a:lnTo>
                  <a:lnTo>
                    <a:pt x="1608" y="2875"/>
                  </a:lnTo>
                  <a:lnTo>
                    <a:pt x="1582" y="2823"/>
                  </a:lnTo>
                  <a:lnTo>
                    <a:pt x="1560" y="2769"/>
                  </a:lnTo>
                  <a:lnTo>
                    <a:pt x="1538" y="2715"/>
                  </a:lnTo>
                  <a:lnTo>
                    <a:pt x="1518" y="2662"/>
                  </a:lnTo>
                  <a:lnTo>
                    <a:pt x="1500" y="2606"/>
                  </a:lnTo>
                  <a:lnTo>
                    <a:pt x="1484" y="2550"/>
                  </a:lnTo>
                  <a:lnTo>
                    <a:pt x="1470" y="2494"/>
                  </a:lnTo>
                  <a:lnTo>
                    <a:pt x="1458" y="2436"/>
                  </a:lnTo>
                  <a:lnTo>
                    <a:pt x="1446" y="2378"/>
                  </a:lnTo>
                  <a:lnTo>
                    <a:pt x="1438" y="2320"/>
                  </a:lnTo>
                  <a:lnTo>
                    <a:pt x="1432" y="2262"/>
                  </a:lnTo>
                  <a:lnTo>
                    <a:pt x="1426" y="2202"/>
                  </a:lnTo>
                  <a:lnTo>
                    <a:pt x="1424" y="2142"/>
                  </a:lnTo>
                  <a:lnTo>
                    <a:pt x="1422" y="2084"/>
                  </a:lnTo>
                  <a:lnTo>
                    <a:pt x="1422" y="2084"/>
                  </a:lnTo>
                  <a:lnTo>
                    <a:pt x="1424" y="1994"/>
                  </a:lnTo>
                  <a:lnTo>
                    <a:pt x="1430" y="1904"/>
                  </a:lnTo>
                  <a:lnTo>
                    <a:pt x="1442" y="1816"/>
                  </a:lnTo>
                  <a:lnTo>
                    <a:pt x="1456" y="1730"/>
                  </a:lnTo>
                  <a:lnTo>
                    <a:pt x="1476" y="1644"/>
                  </a:lnTo>
                  <a:lnTo>
                    <a:pt x="1500" y="1560"/>
                  </a:lnTo>
                  <a:lnTo>
                    <a:pt x="1526" y="1476"/>
                  </a:lnTo>
                  <a:lnTo>
                    <a:pt x="1558" y="1394"/>
                  </a:lnTo>
                  <a:lnTo>
                    <a:pt x="1594" y="1314"/>
                  </a:lnTo>
                  <a:lnTo>
                    <a:pt x="1634" y="1236"/>
                  </a:lnTo>
                  <a:lnTo>
                    <a:pt x="1676" y="1160"/>
                  </a:lnTo>
                  <a:lnTo>
                    <a:pt x="1724" y="1086"/>
                  </a:lnTo>
                  <a:lnTo>
                    <a:pt x="1774" y="1014"/>
                  </a:lnTo>
                  <a:lnTo>
                    <a:pt x="1828" y="944"/>
                  </a:lnTo>
                  <a:lnTo>
                    <a:pt x="1888" y="876"/>
                  </a:lnTo>
                  <a:lnTo>
                    <a:pt x="1950" y="812"/>
                  </a:lnTo>
                  <a:lnTo>
                    <a:pt x="1950" y="8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solidFill>
                  <a:srgbClr val="E0301E"/>
                </a:solidFill>
              </a:endParaRPr>
            </a:p>
          </p:txBody>
        </p:sp>
        <p:sp>
          <p:nvSpPr>
            <p:cNvPr id="113" name="Freeform 24"/>
            <p:cNvSpPr>
              <a:spLocks noEditPoints="1"/>
            </p:cNvSpPr>
            <p:nvPr/>
          </p:nvSpPr>
          <p:spPr bwMode="auto">
            <a:xfrm>
              <a:off x="4671185" y="2414927"/>
              <a:ext cx="154432" cy="208848"/>
            </a:xfrm>
            <a:custGeom>
              <a:avLst/>
              <a:gdLst>
                <a:gd name="T0" fmla="*/ 798 w 1436"/>
                <a:gd name="T1" fmla="*/ 1938 h 1942"/>
                <a:gd name="T2" fmla="*/ 936 w 1436"/>
                <a:gd name="T3" fmla="*/ 1896 h 1942"/>
                <a:gd name="T4" fmla="*/ 1050 w 1436"/>
                <a:gd name="T5" fmla="*/ 1824 h 1942"/>
                <a:gd name="T6" fmla="*/ 1200 w 1436"/>
                <a:gd name="T7" fmla="*/ 1676 h 1942"/>
                <a:gd name="T8" fmla="*/ 1280 w 1436"/>
                <a:gd name="T9" fmla="*/ 1564 h 1942"/>
                <a:gd name="T10" fmla="*/ 1362 w 1436"/>
                <a:gd name="T11" fmla="*/ 1374 h 1942"/>
                <a:gd name="T12" fmla="*/ 1414 w 1436"/>
                <a:gd name="T13" fmla="*/ 1140 h 1942"/>
                <a:gd name="T14" fmla="*/ 1436 w 1436"/>
                <a:gd name="T15" fmla="*/ 862 h 1942"/>
                <a:gd name="T16" fmla="*/ 1434 w 1436"/>
                <a:gd name="T17" fmla="*/ 706 h 1942"/>
                <a:gd name="T18" fmla="*/ 1404 w 1436"/>
                <a:gd name="T19" fmla="*/ 552 h 1942"/>
                <a:gd name="T20" fmla="*/ 1350 w 1436"/>
                <a:gd name="T21" fmla="*/ 412 h 1942"/>
                <a:gd name="T22" fmla="*/ 1272 w 1436"/>
                <a:gd name="T23" fmla="*/ 286 h 1942"/>
                <a:gd name="T24" fmla="*/ 1176 w 1436"/>
                <a:gd name="T25" fmla="*/ 178 h 1942"/>
                <a:gd name="T26" fmla="*/ 1060 w 1436"/>
                <a:gd name="T27" fmla="*/ 94 h 1942"/>
                <a:gd name="T28" fmla="*/ 932 w 1436"/>
                <a:gd name="T29" fmla="*/ 34 h 1942"/>
                <a:gd name="T30" fmla="*/ 792 w 1436"/>
                <a:gd name="T31" fmla="*/ 4 h 1942"/>
                <a:gd name="T32" fmla="*/ 682 w 1436"/>
                <a:gd name="T33" fmla="*/ 0 h 1942"/>
                <a:gd name="T34" fmla="*/ 540 w 1436"/>
                <a:gd name="T35" fmla="*/ 24 h 1942"/>
                <a:gd name="T36" fmla="*/ 408 w 1436"/>
                <a:gd name="T37" fmla="*/ 76 h 1942"/>
                <a:gd name="T38" fmla="*/ 290 w 1436"/>
                <a:gd name="T39" fmla="*/ 156 h 1942"/>
                <a:gd name="T40" fmla="*/ 188 w 1436"/>
                <a:gd name="T41" fmla="*/ 258 h 1942"/>
                <a:gd name="T42" fmla="*/ 104 w 1436"/>
                <a:gd name="T43" fmla="*/ 378 h 1942"/>
                <a:gd name="T44" fmla="*/ 44 w 1436"/>
                <a:gd name="T45" fmla="*/ 516 h 1942"/>
                <a:gd name="T46" fmla="*/ 10 w 1436"/>
                <a:gd name="T47" fmla="*/ 666 h 1942"/>
                <a:gd name="T48" fmla="*/ 0 w 1436"/>
                <a:gd name="T49" fmla="*/ 786 h 1942"/>
                <a:gd name="T50" fmla="*/ 16 w 1436"/>
                <a:gd name="T51" fmla="*/ 1076 h 1942"/>
                <a:gd name="T52" fmla="*/ 60 w 1436"/>
                <a:gd name="T53" fmla="*/ 1320 h 1942"/>
                <a:gd name="T54" fmla="*/ 134 w 1436"/>
                <a:gd name="T55" fmla="*/ 1522 h 1942"/>
                <a:gd name="T56" fmla="*/ 238 w 1436"/>
                <a:gd name="T57" fmla="*/ 1676 h 1942"/>
                <a:gd name="T58" fmla="*/ 362 w 1436"/>
                <a:gd name="T59" fmla="*/ 1802 h 1942"/>
                <a:gd name="T60" fmla="*/ 472 w 1436"/>
                <a:gd name="T61" fmla="*/ 1882 h 1942"/>
                <a:gd name="T62" fmla="*/ 602 w 1436"/>
                <a:gd name="T63" fmla="*/ 1930 h 1942"/>
                <a:gd name="T64" fmla="*/ 718 w 1436"/>
                <a:gd name="T65" fmla="*/ 1942 h 1942"/>
                <a:gd name="T66" fmla="*/ 762 w 1436"/>
                <a:gd name="T67" fmla="*/ 288 h 1942"/>
                <a:gd name="T68" fmla="*/ 848 w 1436"/>
                <a:gd name="T69" fmla="*/ 308 h 1942"/>
                <a:gd name="T70" fmla="*/ 994 w 1436"/>
                <a:gd name="T71" fmla="*/ 400 h 1942"/>
                <a:gd name="T72" fmla="*/ 1098 w 1436"/>
                <a:gd name="T73" fmla="*/ 548 h 1942"/>
                <a:gd name="T74" fmla="*/ 1148 w 1436"/>
                <a:gd name="T75" fmla="*/ 734 h 1942"/>
                <a:gd name="T76" fmla="*/ 1148 w 1436"/>
                <a:gd name="T77" fmla="*/ 906 h 1942"/>
                <a:gd name="T78" fmla="*/ 1128 w 1436"/>
                <a:gd name="T79" fmla="*/ 1122 h 1942"/>
                <a:gd name="T80" fmla="*/ 1086 w 1436"/>
                <a:gd name="T81" fmla="*/ 1300 h 1942"/>
                <a:gd name="T82" fmla="*/ 1024 w 1436"/>
                <a:gd name="T83" fmla="*/ 1436 h 1942"/>
                <a:gd name="T84" fmla="*/ 942 w 1436"/>
                <a:gd name="T85" fmla="*/ 1534 h 1942"/>
                <a:gd name="T86" fmla="*/ 822 w 1436"/>
                <a:gd name="T87" fmla="*/ 1634 h 1942"/>
                <a:gd name="T88" fmla="*/ 750 w 1436"/>
                <a:gd name="T89" fmla="*/ 1656 h 1942"/>
                <a:gd name="T90" fmla="*/ 660 w 1436"/>
                <a:gd name="T91" fmla="*/ 1650 h 1942"/>
                <a:gd name="T92" fmla="*/ 602 w 1436"/>
                <a:gd name="T93" fmla="*/ 1626 h 1942"/>
                <a:gd name="T94" fmla="*/ 450 w 1436"/>
                <a:gd name="T95" fmla="*/ 1486 h 1942"/>
                <a:gd name="T96" fmla="*/ 396 w 1436"/>
                <a:gd name="T97" fmla="*/ 1406 h 1942"/>
                <a:gd name="T98" fmla="*/ 340 w 1436"/>
                <a:gd name="T99" fmla="*/ 1260 h 1942"/>
                <a:gd name="T100" fmla="*/ 304 w 1436"/>
                <a:gd name="T101" fmla="*/ 1072 h 1942"/>
                <a:gd name="T102" fmla="*/ 288 w 1436"/>
                <a:gd name="T103" fmla="*/ 848 h 1942"/>
                <a:gd name="T104" fmla="*/ 296 w 1436"/>
                <a:gd name="T105" fmla="*/ 684 h 1942"/>
                <a:gd name="T106" fmla="*/ 360 w 1436"/>
                <a:gd name="T107" fmla="*/ 506 h 1942"/>
                <a:gd name="T108" fmla="*/ 478 w 1436"/>
                <a:gd name="T109" fmla="*/ 370 h 1942"/>
                <a:gd name="T110" fmla="*/ 610 w 1436"/>
                <a:gd name="T111" fmla="*/ 300 h 1942"/>
                <a:gd name="T112" fmla="*/ 696 w 1436"/>
                <a:gd name="T113" fmla="*/ 286 h 1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36" h="1942">
                  <a:moveTo>
                    <a:pt x="718" y="1942"/>
                  </a:moveTo>
                  <a:lnTo>
                    <a:pt x="718" y="1942"/>
                  </a:lnTo>
                  <a:lnTo>
                    <a:pt x="760" y="1942"/>
                  </a:lnTo>
                  <a:lnTo>
                    <a:pt x="798" y="1938"/>
                  </a:lnTo>
                  <a:lnTo>
                    <a:pt x="836" y="1930"/>
                  </a:lnTo>
                  <a:lnTo>
                    <a:pt x="870" y="1922"/>
                  </a:lnTo>
                  <a:lnTo>
                    <a:pt x="904" y="1910"/>
                  </a:lnTo>
                  <a:lnTo>
                    <a:pt x="936" y="1896"/>
                  </a:lnTo>
                  <a:lnTo>
                    <a:pt x="966" y="1882"/>
                  </a:lnTo>
                  <a:lnTo>
                    <a:pt x="994" y="1864"/>
                  </a:lnTo>
                  <a:lnTo>
                    <a:pt x="1022" y="1846"/>
                  </a:lnTo>
                  <a:lnTo>
                    <a:pt x="1050" y="1824"/>
                  </a:lnTo>
                  <a:lnTo>
                    <a:pt x="1076" y="1802"/>
                  </a:lnTo>
                  <a:lnTo>
                    <a:pt x="1102" y="1780"/>
                  </a:lnTo>
                  <a:lnTo>
                    <a:pt x="1150" y="1730"/>
                  </a:lnTo>
                  <a:lnTo>
                    <a:pt x="1200" y="1676"/>
                  </a:lnTo>
                  <a:lnTo>
                    <a:pt x="1200" y="1676"/>
                  </a:lnTo>
                  <a:lnTo>
                    <a:pt x="1228" y="1642"/>
                  </a:lnTo>
                  <a:lnTo>
                    <a:pt x="1256" y="1604"/>
                  </a:lnTo>
                  <a:lnTo>
                    <a:pt x="1280" y="1564"/>
                  </a:lnTo>
                  <a:lnTo>
                    <a:pt x="1304" y="1522"/>
                  </a:lnTo>
                  <a:lnTo>
                    <a:pt x="1324" y="1476"/>
                  </a:lnTo>
                  <a:lnTo>
                    <a:pt x="1344" y="1426"/>
                  </a:lnTo>
                  <a:lnTo>
                    <a:pt x="1362" y="1374"/>
                  </a:lnTo>
                  <a:lnTo>
                    <a:pt x="1378" y="1320"/>
                  </a:lnTo>
                  <a:lnTo>
                    <a:pt x="1392" y="1264"/>
                  </a:lnTo>
                  <a:lnTo>
                    <a:pt x="1404" y="1204"/>
                  </a:lnTo>
                  <a:lnTo>
                    <a:pt x="1414" y="1140"/>
                  </a:lnTo>
                  <a:lnTo>
                    <a:pt x="1422" y="1076"/>
                  </a:lnTo>
                  <a:lnTo>
                    <a:pt x="1428" y="1006"/>
                  </a:lnTo>
                  <a:lnTo>
                    <a:pt x="1434" y="936"/>
                  </a:lnTo>
                  <a:lnTo>
                    <a:pt x="1436" y="862"/>
                  </a:lnTo>
                  <a:lnTo>
                    <a:pt x="1436" y="786"/>
                  </a:lnTo>
                  <a:lnTo>
                    <a:pt x="1436" y="786"/>
                  </a:lnTo>
                  <a:lnTo>
                    <a:pt x="1436" y="746"/>
                  </a:lnTo>
                  <a:lnTo>
                    <a:pt x="1434" y="706"/>
                  </a:lnTo>
                  <a:lnTo>
                    <a:pt x="1428" y="666"/>
                  </a:lnTo>
                  <a:lnTo>
                    <a:pt x="1422" y="628"/>
                  </a:lnTo>
                  <a:lnTo>
                    <a:pt x="1414" y="590"/>
                  </a:lnTo>
                  <a:lnTo>
                    <a:pt x="1404" y="552"/>
                  </a:lnTo>
                  <a:lnTo>
                    <a:pt x="1394" y="516"/>
                  </a:lnTo>
                  <a:lnTo>
                    <a:pt x="1380" y="480"/>
                  </a:lnTo>
                  <a:lnTo>
                    <a:pt x="1366" y="444"/>
                  </a:lnTo>
                  <a:lnTo>
                    <a:pt x="1350" y="412"/>
                  </a:lnTo>
                  <a:lnTo>
                    <a:pt x="1332" y="378"/>
                  </a:lnTo>
                  <a:lnTo>
                    <a:pt x="1314" y="346"/>
                  </a:lnTo>
                  <a:lnTo>
                    <a:pt x="1294" y="316"/>
                  </a:lnTo>
                  <a:lnTo>
                    <a:pt x="1272" y="286"/>
                  </a:lnTo>
                  <a:lnTo>
                    <a:pt x="1250" y="258"/>
                  </a:lnTo>
                  <a:lnTo>
                    <a:pt x="1226" y="230"/>
                  </a:lnTo>
                  <a:lnTo>
                    <a:pt x="1202" y="204"/>
                  </a:lnTo>
                  <a:lnTo>
                    <a:pt x="1176" y="178"/>
                  </a:lnTo>
                  <a:lnTo>
                    <a:pt x="1148" y="156"/>
                  </a:lnTo>
                  <a:lnTo>
                    <a:pt x="1120" y="134"/>
                  </a:lnTo>
                  <a:lnTo>
                    <a:pt x="1090" y="114"/>
                  </a:lnTo>
                  <a:lnTo>
                    <a:pt x="1060" y="94"/>
                  </a:lnTo>
                  <a:lnTo>
                    <a:pt x="1030" y="76"/>
                  </a:lnTo>
                  <a:lnTo>
                    <a:pt x="998" y="60"/>
                  </a:lnTo>
                  <a:lnTo>
                    <a:pt x="966" y="46"/>
                  </a:lnTo>
                  <a:lnTo>
                    <a:pt x="932" y="34"/>
                  </a:lnTo>
                  <a:lnTo>
                    <a:pt x="898" y="24"/>
                  </a:lnTo>
                  <a:lnTo>
                    <a:pt x="864" y="16"/>
                  </a:lnTo>
                  <a:lnTo>
                    <a:pt x="828" y="8"/>
                  </a:lnTo>
                  <a:lnTo>
                    <a:pt x="792" y="4"/>
                  </a:lnTo>
                  <a:lnTo>
                    <a:pt x="756" y="0"/>
                  </a:lnTo>
                  <a:lnTo>
                    <a:pt x="718" y="0"/>
                  </a:lnTo>
                  <a:lnTo>
                    <a:pt x="718" y="0"/>
                  </a:lnTo>
                  <a:lnTo>
                    <a:pt x="682" y="0"/>
                  </a:lnTo>
                  <a:lnTo>
                    <a:pt x="646" y="4"/>
                  </a:lnTo>
                  <a:lnTo>
                    <a:pt x="610" y="8"/>
                  </a:lnTo>
                  <a:lnTo>
                    <a:pt x="574" y="16"/>
                  </a:lnTo>
                  <a:lnTo>
                    <a:pt x="540" y="24"/>
                  </a:lnTo>
                  <a:lnTo>
                    <a:pt x="506" y="34"/>
                  </a:lnTo>
                  <a:lnTo>
                    <a:pt x="472" y="46"/>
                  </a:lnTo>
                  <a:lnTo>
                    <a:pt x="440" y="60"/>
                  </a:lnTo>
                  <a:lnTo>
                    <a:pt x="408" y="76"/>
                  </a:lnTo>
                  <a:lnTo>
                    <a:pt x="376" y="94"/>
                  </a:lnTo>
                  <a:lnTo>
                    <a:pt x="346" y="114"/>
                  </a:lnTo>
                  <a:lnTo>
                    <a:pt x="318" y="134"/>
                  </a:lnTo>
                  <a:lnTo>
                    <a:pt x="290" y="156"/>
                  </a:lnTo>
                  <a:lnTo>
                    <a:pt x="262" y="178"/>
                  </a:lnTo>
                  <a:lnTo>
                    <a:pt x="236" y="204"/>
                  </a:lnTo>
                  <a:lnTo>
                    <a:pt x="212" y="230"/>
                  </a:lnTo>
                  <a:lnTo>
                    <a:pt x="188" y="258"/>
                  </a:lnTo>
                  <a:lnTo>
                    <a:pt x="166" y="286"/>
                  </a:lnTo>
                  <a:lnTo>
                    <a:pt x="144" y="316"/>
                  </a:lnTo>
                  <a:lnTo>
                    <a:pt x="124" y="346"/>
                  </a:lnTo>
                  <a:lnTo>
                    <a:pt x="104" y="378"/>
                  </a:lnTo>
                  <a:lnTo>
                    <a:pt x="88" y="412"/>
                  </a:lnTo>
                  <a:lnTo>
                    <a:pt x="72" y="444"/>
                  </a:lnTo>
                  <a:lnTo>
                    <a:pt x="58" y="480"/>
                  </a:lnTo>
                  <a:lnTo>
                    <a:pt x="44" y="516"/>
                  </a:lnTo>
                  <a:lnTo>
                    <a:pt x="34" y="552"/>
                  </a:lnTo>
                  <a:lnTo>
                    <a:pt x="24" y="590"/>
                  </a:lnTo>
                  <a:lnTo>
                    <a:pt x="16" y="628"/>
                  </a:lnTo>
                  <a:lnTo>
                    <a:pt x="10" y="666"/>
                  </a:lnTo>
                  <a:lnTo>
                    <a:pt x="4" y="706"/>
                  </a:lnTo>
                  <a:lnTo>
                    <a:pt x="2" y="746"/>
                  </a:lnTo>
                  <a:lnTo>
                    <a:pt x="0" y="786"/>
                  </a:lnTo>
                  <a:lnTo>
                    <a:pt x="0" y="786"/>
                  </a:lnTo>
                  <a:lnTo>
                    <a:pt x="2" y="862"/>
                  </a:lnTo>
                  <a:lnTo>
                    <a:pt x="4" y="936"/>
                  </a:lnTo>
                  <a:lnTo>
                    <a:pt x="10" y="1006"/>
                  </a:lnTo>
                  <a:lnTo>
                    <a:pt x="16" y="1076"/>
                  </a:lnTo>
                  <a:lnTo>
                    <a:pt x="24" y="1140"/>
                  </a:lnTo>
                  <a:lnTo>
                    <a:pt x="34" y="1204"/>
                  </a:lnTo>
                  <a:lnTo>
                    <a:pt x="46" y="1264"/>
                  </a:lnTo>
                  <a:lnTo>
                    <a:pt x="60" y="1320"/>
                  </a:lnTo>
                  <a:lnTo>
                    <a:pt x="76" y="1374"/>
                  </a:lnTo>
                  <a:lnTo>
                    <a:pt x="94" y="1426"/>
                  </a:lnTo>
                  <a:lnTo>
                    <a:pt x="114" y="1476"/>
                  </a:lnTo>
                  <a:lnTo>
                    <a:pt x="134" y="1522"/>
                  </a:lnTo>
                  <a:lnTo>
                    <a:pt x="158" y="1564"/>
                  </a:lnTo>
                  <a:lnTo>
                    <a:pt x="182" y="1604"/>
                  </a:lnTo>
                  <a:lnTo>
                    <a:pt x="210" y="1642"/>
                  </a:lnTo>
                  <a:lnTo>
                    <a:pt x="238" y="1676"/>
                  </a:lnTo>
                  <a:lnTo>
                    <a:pt x="238" y="1676"/>
                  </a:lnTo>
                  <a:lnTo>
                    <a:pt x="286" y="1730"/>
                  </a:lnTo>
                  <a:lnTo>
                    <a:pt x="336" y="1780"/>
                  </a:lnTo>
                  <a:lnTo>
                    <a:pt x="362" y="1802"/>
                  </a:lnTo>
                  <a:lnTo>
                    <a:pt x="388" y="1824"/>
                  </a:lnTo>
                  <a:lnTo>
                    <a:pt x="416" y="1846"/>
                  </a:lnTo>
                  <a:lnTo>
                    <a:pt x="442" y="1864"/>
                  </a:lnTo>
                  <a:lnTo>
                    <a:pt x="472" y="1882"/>
                  </a:lnTo>
                  <a:lnTo>
                    <a:pt x="502" y="1896"/>
                  </a:lnTo>
                  <a:lnTo>
                    <a:pt x="534" y="1910"/>
                  </a:lnTo>
                  <a:lnTo>
                    <a:pt x="568" y="1922"/>
                  </a:lnTo>
                  <a:lnTo>
                    <a:pt x="602" y="1930"/>
                  </a:lnTo>
                  <a:lnTo>
                    <a:pt x="638" y="1938"/>
                  </a:lnTo>
                  <a:lnTo>
                    <a:pt x="678" y="1942"/>
                  </a:lnTo>
                  <a:lnTo>
                    <a:pt x="718" y="1942"/>
                  </a:lnTo>
                  <a:lnTo>
                    <a:pt x="718" y="1942"/>
                  </a:lnTo>
                  <a:close/>
                  <a:moveTo>
                    <a:pt x="718" y="284"/>
                  </a:moveTo>
                  <a:lnTo>
                    <a:pt x="718" y="284"/>
                  </a:lnTo>
                  <a:lnTo>
                    <a:pt x="742" y="286"/>
                  </a:lnTo>
                  <a:lnTo>
                    <a:pt x="762" y="288"/>
                  </a:lnTo>
                  <a:lnTo>
                    <a:pt x="784" y="290"/>
                  </a:lnTo>
                  <a:lnTo>
                    <a:pt x="806" y="294"/>
                  </a:lnTo>
                  <a:lnTo>
                    <a:pt x="826" y="300"/>
                  </a:lnTo>
                  <a:lnTo>
                    <a:pt x="848" y="308"/>
                  </a:lnTo>
                  <a:lnTo>
                    <a:pt x="886" y="324"/>
                  </a:lnTo>
                  <a:lnTo>
                    <a:pt x="924" y="346"/>
                  </a:lnTo>
                  <a:lnTo>
                    <a:pt x="960" y="370"/>
                  </a:lnTo>
                  <a:lnTo>
                    <a:pt x="994" y="400"/>
                  </a:lnTo>
                  <a:lnTo>
                    <a:pt x="1024" y="432"/>
                  </a:lnTo>
                  <a:lnTo>
                    <a:pt x="1052" y="468"/>
                  </a:lnTo>
                  <a:lnTo>
                    <a:pt x="1078" y="506"/>
                  </a:lnTo>
                  <a:lnTo>
                    <a:pt x="1098" y="548"/>
                  </a:lnTo>
                  <a:lnTo>
                    <a:pt x="1118" y="590"/>
                  </a:lnTo>
                  <a:lnTo>
                    <a:pt x="1132" y="636"/>
                  </a:lnTo>
                  <a:lnTo>
                    <a:pt x="1142" y="684"/>
                  </a:lnTo>
                  <a:lnTo>
                    <a:pt x="1148" y="734"/>
                  </a:lnTo>
                  <a:lnTo>
                    <a:pt x="1152" y="786"/>
                  </a:lnTo>
                  <a:lnTo>
                    <a:pt x="1152" y="786"/>
                  </a:lnTo>
                  <a:lnTo>
                    <a:pt x="1150" y="848"/>
                  </a:lnTo>
                  <a:lnTo>
                    <a:pt x="1148" y="906"/>
                  </a:lnTo>
                  <a:lnTo>
                    <a:pt x="1146" y="964"/>
                  </a:lnTo>
                  <a:lnTo>
                    <a:pt x="1140" y="1018"/>
                  </a:lnTo>
                  <a:lnTo>
                    <a:pt x="1134" y="1072"/>
                  </a:lnTo>
                  <a:lnTo>
                    <a:pt x="1128" y="1122"/>
                  </a:lnTo>
                  <a:lnTo>
                    <a:pt x="1118" y="1170"/>
                  </a:lnTo>
                  <a:lnTo>
                    <a:pt x="1108" y="1216"/>
                  </a:lnTo>
                  <a:lnTo>
                    <a:pt x="1098" y="1260"/>
                  </a:lnTo>
                  <a:lnTo>
                    <a:pt x="1086" y="1300"/>
                  </a:lnTo>
                  <a:lnTo>
                    <a:pt x="1072" y="1338"/>
                  </a:lnTo>
                  <a:lnTo>
                    <a:pt x="1058" y="1374"/>
                  </a:lnTo>
                  <a:lnTo>
                    <a:pt x="1042" y="1406"/>
                  </a:lnTo>
                  <a:lnTo>
                    <a:pt x="1024" y="1436"/>
                  </a:lnTo>
                  <a:lnTo>
                    <a:pt x="1006" y="1462"/>
                  </a:lnTo>
                  <a:lnTo>
                    <a:pt x="986" y="1486"/>
                  </a:lnTo>
                  <a:lnTo>
                    <a:pt x="986" y="1486"/>
                  </a:lnTo>
                  <a:lnTo>
                    <a:pt x="942" y="1534"/>
                  </a:lnTo>
                  <a:lnTo>
                    <a:pt x="902" y="1574"/>
                  </a:lnTo>
                  <a:lnTo>
                    <a:pt x="868" y="1604"/>
                  </a:lnTo>
                  <a:lnTo>
                    <a:pt x="836" y="1626"/>
                  </a:lnTo>
                  <a:lnTo>
                    <a:pt x="822" y="1634"/>
                  </a:lnTo>
                  <a:lnTo>
                    <a:pt x="806" y="1642"/>
                  </a:lnTo>
                  <a:lnTo>
                    <a:pt x="792" y="1646"/>
                  </a:lnTo>
                  <a:lnTo>
                    <a:pt x="778" y="1650"/>
                  </a:lnTo>
                  <a:lnTo>
                    <a:pt x="750" y="1656"/>
                  </a:lnTo>
                  <a:lnTo>
                    <a:pt x="718" y="1656"/>
                  </a:lnTo>
                  <a:lnTo>
                    <a:pt x="718" y="1656"/>
                  </a:lnTo>
                  <a:lnTo>
                    <a:pt x="688" y="1656"/>
                  </a:lnTo>
                  <a:lnTo>
                    <a:pt x="660" y="1650"/>
                  </a:lnTo>
                  <a:lnTo>
                    <a:pt x="646" y="1646"/>
                  </a:lnTo>
                  <a:lnTo>
                    <a:pt x="630" y="1642"/>
                  </a:lnTo>
                  <a:lnTo>
                    <a:pt x="616" y="1634"/>
                  </a:lnTo>
                  <a:lnTo>
                    <a:pt x="602" y="1626"/>
                  </a:lnTo>
                  <a:lnTo>
                    <a:pt x="570" y="1604"/>
                  </a:lnTo>
                  <a:lnTo>
                    <a:pt x="536" y="1574"/>
                  </a:lnTo>
                  <a:lnTo>
                    <a:pt x="496" y="1534"/>
                  </a:lnTo>
                  <a:lnTo>
                    <a:pt x="450" y="1486"/>
                  </a:lnTo>
                  <a:lnTo>
                    <a:pt x="450" y="1486"/>
                  </a:lnTo>
                  <a:lnTo>
                    <a:pt x="432" y="1462"/>
                  </a:lnTo>
                  <a:lnTo>
                    <a:pt x="414" y="1436"/>
                  </a:lnTo>
                  <a:lnTo>
                    <a:pt x="396" y="1406"/>
                  </a:lnTo>
                  <a:lnTo>
                    <a:pt x="380" y="1374"/>
                  </a:lnTo>
                  <a:lnTo>
                    <a:pt x="366" y="1338"/>
                  </a:lnTo>
                  <a:lnTo>
                    <a:pt x="352" y="1300"/>
                  </a:lnTo>
                  <a:lnTo>
                    <a:pt x="340" y="1260"/>
                  </a:lnTo>
                  <a:lnTo>
                    <a:pt x="328" y="1216"/>
                  </a:lnTo>
                  <a:lnTo>
                    <a:pt x="320" y="1170"/>
                  </a:lnTo>
                  <a:lnTo>
                    <a:pt x="310" y="1122"/>
                  </a:lnTo>
                  <a:lnTo>
                    <a:pt x="304" y="1072"/>
                  </a:lnTo>
                  <a:lnTo>
                    <a:pt x="298" y="1018"/>
                  </a:lnTo>
                  <a:lnTo>
                    <a:pt x="292" y="964"/>
                  </a:lnTo>
                  <a:lnTo>
                    <a:pt x="290" y="906"/>
                  </a:lnTo>
                  <a:lnTo>
                    <a:pt x="288" y="848"/>
                  </a:lnTo>
                  <a:lnTo>
                    <a:pt x="286" y="786"/>
                  </a:lnTo>
                  <a:lnTo>
                    <a:pt x="286" y="786"/>
                  </a:lnTo>
                  <a:lnTo>
                    <a:pt x="288" y="734"/>
                  </a:lnTo>
                  <a:lnTo>
                    <a:pt x="296" y="684"/>
                  </a:lnTo>
                  <a:lnTo>
                    <a:pt x="306" y="636"/>
                  </a:lnTo>
                  <a:lnTo>
                    <a:pt x="320" y="590"/>
                  </a:lnTo>
                  <a:lnTo>
                    <a:pt x="338" y="548"/>
                  </a:lnTo>
                  <a:lnTo>
                    <a:pt x="360" y="506"/>
                  </a:lnTo>
                  <a:lnTo>
                    <a:pt x="386" y="468"/>
                  </a:lnTo>
                  <a:lnTo>
                    <a:pt x="414" y="432"/>
                  </a:lnTo>
                  <a:lnTo>
                    <a:pt x="444" y="400"/>
                  </a:lnTo>
                  <a:lnTo>
                    <a:pt x="478" y="370"/>
                  </a:lnTo>
                  <a:lnTo>
                    <a:pt x="512" y="346"/>
                  </a:lnTo>
                  <a:lnTo>
                    <a:pt x="550" y="324"/>
                  </a:lnTo>
                  <a:lnTo>
                    <a:pt x="590" y="308"/>
                  </a:lnTo>
                  <a:lnTo>
                    <a:pt x="610" y="300"/>
                  </a:lnTo>
                  <a:lnTo>
                    <a:pt x="632" y="294"/>
                  </a:lnTo>
                  <a:lnTo>
                    <a:pt x="654" y="290"/>
                  </a:lnTo>
                  <a:lnTo>
                    <a:pt x="674" y="288"/>
                  </a:lnTo>
                  <a:lnTo>
                    <a:pt x="696" y="286"/>
                  </a:lnTo>
                  <a:lnTo>
                    <a:pt x="718" y="284"/>
                  </a:lnTo>
                  <a:lnTo>
                    <a:pt x="718"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8191" tIns="39096" rIns="78191" bIns="39096" numCol="1" anchor="t" anchorCtr="0" compatLnSpc="1">
              <a:prstTxWarp prst="textNoShape">
                <a:avLst/>
              </a:prstTxWarp>
            </a:bodyPr>
            <a:lstStyle/>
            <a:p>
              <a:endParaRPr lang="en-GB" sz="1000">
                <a:solidFill>
                  <a:srgbClr val="E0301E"/>
                </a:solidFill>
              </a:endParaRPr>
            </a:p>
          </p:txBody>
        </p:sp>
      </p:grpSp>
      <p:sp>
        <p:nvSpPr>
          <p:cNvPr id="132" name="Rectangle 131">
            <a:extLst>
              <a:ext uri="{FF2B5EF4-FFF2-40B4-BE49-F238E27FC236}">
                <a16:creationId xmlns:a16="http://schemas.microsoft.com/office/drawing/2014/main" id="{3FFF9221-7F59-4B87-AA33-A59E0A33D9BB}"/>
              </a:ext>
            </a:extLst>
          </p:cNvPr>
          <p:cNvSpPr/>
          <p:nvPr/>
        </p:nvSpPr>
        <p:spPr>
          <a:xfrm>
            <a:off x="2671166" y="1561125"/>
            <a:ext cx="2152378" cy="1772690"/>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spcAft>
                <a:spcPts val="600"/>
              </a:spcAft>
              <a:buSzPct val="100000"/>
            </a:pPr>
            <a:r>
              <a:rPr lang="en-GB" sz="1000" b="1">
                <a:solidFill>
                  <a:schemeClr val="accent4"/>
                </a:solidFill>
              </a:rPr>
              <a:t>Digitalisation of occupational health (fit for work) examination system</a:t>
            </a:r>
          </a:p>
          <a:p>
            <a:pPr>
              <a:lnSpc>
                <a:spcPct val="100000"/>
              </a:lnSpc>
              <a:spcAft>
                <a:spcPts val="200"/>
              </a:spcAft>
              <a:buSzPct val="100000"/>
            </a:pPr>
            <a:r>
              <a:rPr lang="en-GB" sz="1000">
                <a:solidFill>
                  <a:schemeClr val="tx1"/>
                </a:solidFill>
              </a:rPr>
              <a:t>Digital solution as part of e-health system available to citizens, entrepreneurs and healthcare professionals.</a:t>
            </a:r>
          </a:p>
          <a:p>
            <a:pPr>
              <a:lnSpc>
                <a:spcPct val="100000"/>
              </a:lnSpc>
              <a:spcAft>
                <a:spcPts val="200"/>
              </a:spcAft>
              <a:buSzPct val="100000"/>
            </a:pPr>
            <a:r>
              <a:rPr lang="en-GB" sz="1000" b="1">
                <a:solidFill>
                  <a:schemeClr val="tx1"/>
                </a:solidFill>
              </a:rPr>
              <a:t>Responsible: </a:t>
            </a:r>
            <a:r>
              <a:rPr lang="en-GB" sz="1000">
                <a:solidFill>
                  <a:schemeClr val="tx1"/>
                </a:solidFill>
              </a:rPr>
              <a:t>Ministry of Welfare and National Health Service</a:t>
            </a:r>
          </a:p>
        </p:txBody>
      </p:sp>
      <p:sp>
        <p:nvSpPr>
          <p:cNvPr id="19" name="Google Shape;1807;p148"/>
          <p:cNvSpPr>
            <a:spLocks noChangeAspect="1"/>
          </p:cNvSpPr>
          <p:nvPr/>
        </p:nvSpPr>
        <p:spPr>
          <a:xfrm>
            <a:off x="2747254" y="1598745"/>
            <a:ext cx="320675" cy="320675"/>
          </a:xfrm>
          <a:custGeom>
            <a:avLst/>
            <a:gdLst/>
            <a:ahLst/>
            <a:cxnLst/>
            <a:rect l="l" t="t" r="r" b="b"/>
            <a:pathLst>
              <a:path w="346" h="347" extrusionOk="0">
                <a:moveTo>
                  <a:pt x="346" y="0"/>
                </a:moveTo>
                <a:cubicBezTo>
                  <a:pt x="0" y="0"/>
                  <a:pt x="0" y="0"/>
                  <a:pt x="0" y="0"/>
                </a:cubicBezTo>
                <a:cubicBezTo>
                  <a:pt x="0" y="347"/>
                  <a:pt x="0" y="347"/>
                  <a:pt x="0" y="347"/>
                </a:cubicBezTo>
                <a:cubicBezTo>
                  <a:pt x="346" y="347"/>
                  <a:pt x="346" y="347"/>
                  <a:pt x="346" y="347"/>
                </a:cubicBezTo>
                <a:cubicBezTo>
                  <a:pt x="346" y="347"/>
                  <a:pt x="346" y="347"/>
                  <a:pt x="346" y="347"/>
                </a:cubicBezTo>
                <a:cubicBezTo>
                  <a:pt x="346" y="0"/>
                  <a:pt x="346" y="0"/>
                  <a:pt x="346" y="0"/>
                </a:cubicBezTo>
                <a:close/>
                <a:moveTo>
                  <a:pt x="14" y="319"/>
                </a:moveTo>
                <a:cubicBezTo>
                  <a:pt x="68" y="265"/>
                  <a:pt x="68" y="265"/>
                  <a:pt x="68" y="265"/>
                </a:cubicBezTo>
                <a:cubicBezTo>
                  <a:pt x="68" y="265"/>
                  <a:pt x="68" y="265"/>
                  <a:pt x="68" y="265"/>
                </a:cubicBezTo>
                <a:cubicBezTo>
                  <a:pt x="103" y="231"/>
                  <a:pt x="103" y="231"/>
                  <a:pt x="103" y="231"/>
                </a:cubicBezTo>
                <a:cubicBezTo>
                  <a:pt x="104" y="229"/>
                  <a:pt x="107" y="228"/>
                  <a:pt x="109" y="228"/>
                </a:cubicBezTo>
                <a:cubicBezTo>
                  <a:pt x="189" y="228"/>
                  <a:pt x="189" y="228"/>
                  <a:pt x="189" y="228"/>
                </a:cubicBezTo>
                <a:cubicBezTo>
                  <a:pt x="194" y="228"/>
                  <a:pt x="198" y="232"/>
                  <a:pt x="198" y="237"/>
                </a:cubicBezTo>
                <a:cubicBezTo>
                  <a:pt x="198" y="242"/>
                  <a:pt x="194" y="246"/>
                  <a:pt x="189" y="246"/>
                </a:cubicBezTo>
                <a:cubicBezTo>
                  <a:pt x="116" y="246"/>
                  <a:pt x="116" y="246"/>
                  <a:pt x="116" y="246"/>
                </a:cubicBezTo>
                <a:cubicBezTo>
                  <a:pt x="116" y="261"/>
                  <a:pt x="116" y="261"/>
                  <a:pt x="116" y="261"/>
                </a:cubicBezTo>
                <a:cubicBezTo>
                  <a:pt x="189" y="261"/>
                  <a:pt x="189" y="261"/>
                  <a:pt x="189" y="261"/>
                </a:cubicBezTo>
                <a:cubicBezTo>
                  <a:pt x="195" y="261"/>
                  <a:pt x="208" y="259"/>
                  <a:pt x="214" y="252"/>
                </a:cubicBezTo>
                <a:cubicBezTo>
                  <a:pt x="280" y="186"/>
                  <a:pt x="280" y="186"/>
                  <a:pt x="280" y="186"/>
                </a:cubicBezTo>
                <a:cubicBezTo>
                  <a:pt x="284" y="183"/>
                  <a:pt x="289" y="182"/>
                  <a:pt x="293" y="185"/>
                </a:cubicBezTo>
                <a:cubicBezTo>
                  <a:pt x="295" y="187"/>
                  <a:pt x="296" y="189"/>
                  <a:pt x="296" y="192"/>
                </a:cubicBezTo>
                <a:cubicBezTo>
                  <a:pt x="296" y="194"/>
                  <a:pt x="295" y="197"/>
                  <a:pt x="293" y="198"/>
                </a:cubicBezTo>
                <a:cubicBezTo>
                  <a:pt x="208" y="284"/>
                  <a:pt x="208" y="284"/>
                  <a:pt x="208" y="284"/>
                </a:cubicBezTo>
                <a:cubicBezTo>
                  <a:pt x="206" y="285"/>
                  <a:pt x="204" y="286"/>
                  <a:pt x="202" y="286"/>
                </a:cubicBezTo>
                <a:cubicBezTo>
                  <a:pt x="125" y="286"/>
                  <a:pt x="125" y="286"/>
                  <a:pt x="125" y="286"/>
                </a:cubicBezTo>
                <a:cubicBezTo>
                  <a:pt x="79" y="332"/>
                  <a:pt x="79" y="332"/>
                  <a:pt x="79" y="332"/>
                </a:cubicBezTo>
                <a:cubicBezTo>
                  <a:pt x="14" y="332"/>
                  <a:pt x="14" y="332"/>
                  <a:pt x="14" y="332"/>
                </a:cubicBezTo>
                <a:lnTo>
                  <a:pt x="14" y="319"/>
                </a:lnTo>
                <a:close/>
                <a:moveTo>
                  <a:pt x="100" y="332"/>
                </a:moveTo>
                <a:cubicBezTo>
                  <a:pt x="131" y="301"/>
                  <a:pt x="131" y="301"/>
                  <a:pt x="131" y="301"/>
                </a:cubicBezTo>
                <a:cubicBezTo>
                  <a:pt x="202" y="301"/>
                  <a:pt x="202" y="301"/>
                  <a:pt x="202" y="301"/>
                </a:cubicBezTo>
                <a:cubicBezTo>
                  <a:pt x="208" y="301"/>
                  <a:pt x="214" y="299"/>
                  <a:pt x="218" y="294"/>
                </a:cubicBezTo>
                <a:cubicBezTo>
                  <a:pt x="304" y="209"/>
                  <a:pt x="304" y="209"/>
                  <a:pt x="304" y="209"/>
                </a:cubicBezTo>
                <a:cubicBezTo>
                  <a:pt x="308" y="204"/>
                  <a:pt x="311" y="198"/>
                  <a:pt x="311" y="191"/>
                </a:cubicBezTo>
                <a:cubicBezTo>
                  <a:pt x="310" y="185"/>
                  <a:pt x="308" y="179"/>
                  <a:pt x="303" y="174"/>
                </a:cubicBezTo>
                <a:cubicBezTo>
                  <a:pt x="293" y="166"/>
                  <a:pt x="279" y="167"/>
                  <a:pt x="269" y="176"/>
                </a:cubicBezTo>
                <a:cubicBezTo>
                  <a:pt x="212" y="233"/>
                  <a:pt x="212" y="233"/>
                  <a:pt x="212" y="233"/>
                </a:cubicBezTo>
                <a:cubicBezTo>
                  <a:pt x="210" y="222"/>
                  <a:pt x="200" y="214"/>
                  <a:pt x="189" y="214"/>
                </a:cubicBezTo>
                <a:cubicBezTo>
                  <a:pt x="109" y="214"/>
                  <a:pt x="109" y="214"/>
                  <a:pt x="109" y="214"/>
                </a:cubicBezTo>
                <a:cubicBezTo>
                  <a:pt x="103" y="214"/>
                  <a:pt x="97" y="216"/>
                  <a:pt x="92" y="220"/>
                </a:cubicBezTo>
                <a:cubicBezTo>
                  <a:pt x="60" y="253"/>
                  <a:pt x="60" y="253"/>
                  <a:pt x="60" y="253"/>
                </a:cubicBezTo>
                <a:cubicBezTo>
                  <a:pt x="60" y="253"/>
                  <a:pt x="60" y="253"/>
                  <a:pt x="60" y="253"/>
                </a:cubicBezTo>
                <a:cubicBezTo>
                  <a:pt x="14" y="298"/>
                  <a:pt x="14" y="298"/>
                  <a:pt x="14" y="298"/>
                </a:cubicBezTo>
                <a:cubicBezTo>
                  <a:pt x="14" y="15"/>
                  <a:pt x="14" y="15"/>
                  <a:pt x="14" y="15"/>
                </a:cubicBezTo>
                <a:cubicBezTo>
                  <a:pt x="331" y="15"/>
                  <a:pt x="331" y="15"/>
                  <a:pt x="331" y="15"/>
                </a:cubicBezTo>
                <a:cubicBezTo>
                  <a:pt x="331" y="332"/>
                  <a:pt x="331" y="332"/>
                  <a:pt x="331" y="332"/>
                </a:cubicBezTo>
                <a:lnTo>
                  <a:pt x="100" y="332"/>
                </a:lnTo>
                <a:close/>
                <a:moveTo>
                  <a:pt x="175" y="109"/>
                </a:moveTo>
                <a:cubicBezTo>
                  <a:pt x="216" y="109"/>
                  <a:pt x="216" y="109"/>
                  <a:pt x="216" y="109"/>
                </a:cubicBezTo>
                <a:cubicBezTo>
                  <a:pt x="216" y="124"/>
                  <a:pt x="216" y="124"/>
                  <a:pt x="216" y="124"/>
                </a:cubicBezTo>
                <a:cubicBezTo>
                  <a:pt x="175" y="124"/>
                  <a:pt x="175" y="124"/>
                  <a:pt x="175" y="124"/>
                </a:cubicBezTo>
                <a:cubicBezTo>
                  <a:pt x="175" y="165"/>
                  <a:pt x="175" y="165"/>
                  <a:pt x="175" y="165"/>
                </a:cubicBezTo>
                <a:cubicBezTo>
                  <a:pt x="160" y="165"/>
                  <a:pt x="160" y="165"/>
                  <a:pt x="160" y="165"/>
                </a:cubicBezTo>
                <a:cubicBezTo>
                  <a:pt x="160" y="124"/>
                  <a:pt x="160" y="124"/>
                  <a:pt x="160" y="124"/>
                </a:cubicBezTo>
                <a:cubicBezTo>
                  <a:pt x="120" y="124"/>
                  <a:pt x="120" y="124"/>
                  <a:pt x="120" y="124"/>
                </a:cubicBezTo>
                <a:cubicBezTo>
                  <a:pt x="120" y="109"/>
                  <a:pt x="120" y="109"/>
                  <a:pt x="120" y="109"/>
                </a:cubicBezTo>
                <a:cubicBezTo>
                  <a:pt x="160" y="109"/>
                  <a:pt x="160" y="109"/>
                  <a:pt x="160" y="109"/>
                </a:cubicBezTo>
                <a:cubicBezTo>
                  <a:pt x="160" y="69"/>
                  <a:pt x="160" y="69"/>
                  <a:pt x="160" y="69"/>
                </a:cubicBezTo>
                <a:cubicBezTo>
                  <a:pt x="175" y="69"/>
                  <a:pt x="175" y="69"/>
                  <a:pt x="175" y="69"/>
                </a:cubicBezTo>
                <a:lnTo>
                  <a:pt x="175" y="109"/>
                </a:lnTo>
                <a:close/>
              </a:path>
            </a:pathLst>
          </a:custGeom>
          <a:solidFill>
            <a:schemeClr val="accent4"/>
          </a:solidFill>
          <a:ln>
            <a:noFill/>
          </a:ln>
        </p:spPr>
        <p:txBody>
          <a:bodyPr spcFirstLastPara="1" wrap="square" lIns="72000" tIns="45700" rIns="36000"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sp>
        <p:nvSpPr>
          <p:cNvPr id="96" name="Rectangle 95">
            <a:extLst>
              <a:ext uri="{FF2B5EF4-FFF2-40B4-BE49-F238E27FC236}">
                <a16:creationId xmlns:a16="http://schemas.microsoft.com/office/drawing/2014/main" id="{411D4BA2-DA9E-45A5-98B4-6F757B37679E}"/>
              </a:ext>
            </a:extLst>
          </p:cNvPr>
          <p:cNvSpPr/>
          <p:nvPr/>
        </p:nvSpPr>
        <p:spPr>
          <a:xfrm>
            <a:off x="2671166" y="4588032"/>
            <a:ext cx="2152378" cy="1574179"/>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spcAft>
                <a:spcPts val="600"/>
              </a:spcAft>
              <a:buSzPct val="100000"/>
            </a:pPr>
            <a:r>
              <a:rPr lang="en-GB" sz="1000" b="1">
                <a:solidFill>
                  <a:schemeClr val="accent4"/>
                </a:solidFill>
              </a:rPr>
              <a:t>Digitalisation of waybills in Latvia</a:t>
            </a:r>
          </a:p>
          <a:p>
            <a:pPr>
              <a:lnSpc>
                <a:spcPct val="100000"/>
              </a:lnSpc>
              <a:spcAft>
                <a:spcPts val="200"/>
              </a:spcAft>
              <a:buSzPct val="100000"/>
            </a:pPr>
            <a:r>
              <a:rPr lang="en-GB" sz="1000">
                <a:solidFill>
                  <a:schemeClr val="tx1"/>
                </a:solidFill>
              </a:rPr>
              <a:t>Electronic system on goods transportation available to suppliers, recipients, carriers, controlling authorities.</a:t>
            </a:r>
          </a:p>
          <a:p>
            <a:pPr>
              <a:lnSpc>
                <a:spcPct val="100000"/>
              </a:lnSpc>
              <a:buSzPct val="100000"/>
            </a:pPr>
            <a:r>
              <a:rPr lang="en-GB" sz="1000" b="1">
                <a:solidFill>
                  <a:schemeClr val="tx1"/>
                </a:solidFill>
              </a:rPr>
              <a:t>Responsible</a:t>
            </a:r>
            <a:r>
              <a:rPr lang="en-GB" sz="1000">
                <a:solidFill>
                  <a:schemeClr val="tx1"/>
                </a:solidFill>
              </a:rPr>
              <a:t>: Ministry of Finance</a:t>
            </a:r>
          </a:p>
        </p:txBody>
      </p:sp>
      <p:grpSp>
        <p:nvGrpSpPr>
          <p:cNvPr id="20" name="Group 19"/>
          <p:cNvGrpSpPr/>
          <p:nvPr/>
        </p:nvGrpSpPr>
        <p:grpSpPr>
          <a:xfrm>
            <a:off x="2747254" y="4634721"/>
            <a:ext cx="320675" cy="320675"/>
            <a:chOff x="2160024" y="1424643"/>
            <a:chExt cx="411163" cy="411163"/>
          </a:xfrm>
          <a:solidFill>
            <a:schemeClr val="accent4"/>
          </a:solidFill>
        </p:grpSpPr>
        <p:sp>
          <p:nvSpPr>
            <p:cNvPr id="21" name="Freeform 214"/>
            <p:cNvSpPr>
              <a:spLocks noEditPoints="1"/>
            </p:cNvSpPr>
            <p:nvPr/>
          </p:nvSpPr>
          <p:spPr bwMode="auto">
            <a:xfrm>
              <a:off x="2160024" y="1424643"/>
              <a:ext cx="411163" cy="411163"/>
            </a:xfrm>
            <a:custGeom>
              <a:avLst/>
              <a:gdLst>
                <a:gd name="T0" fmla="*/ 0 w 1800"/>
                <a:gd name="T1" fmla="*/ 0 h 1800"/>
                <a:gd name="T2" fmla="*/ 0 w 1800"/>
                <a:gd name="T3" fmla="*/ 1800 h 1800"/>
                <a:gd name="T4" fmla="*/ 1800 w 1800"/>
                <a:gd name="T5" fmla="*/ 1800 h 1800"/>
                <a:gd name="T6" fmla="*/ 1800 w 1800"/>
                <a:gd name="T7" fmla="*/ 0 h 1800"/>
                <a:gd name="T8" fmla="*/ 0 w 1800"/>
                <a:gd name="T9" fmla="*/ 0 h 1800"/>
                <a:gd name="T10" fmla="*/ 1724 w 1800"/>
                <a:gd name="T11" fmla="*/ 1723 h 1800"/>
                <a:gd name="T12" fmla="*/ 77 w 1800"/>
                <a:gd name="T13" fmla="*/ 1723 h 1800"/>
                <a:gd name="T14" fmla="*/ 77 w 1800"/>
                <a:gd name="T15" fmla="*/ 77 h 1800"/>
                <a:gd name="T16" fmla="*/ 1724 w 1800"/>
                <a:gd name="T17" fmla="*/ 77 h 1800"/>
                <a:gd name="T18" fmla="*/ 1724 w 1800"/>
                <a:gd name="T19" fmla="*/ 172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0" h="1800">
                  <a:moveTo>
                    <a:pt x="0" y="0"/>
                  </a:moveTo>
                  <a:lnTo>
                    <a:pt x="0" y="1800"/>
                  </a:lnTo>
                  <a:lnTo>
                    <a:pt x="1800" y="1800"/>
                  </a:lnTo>
                  <a:lnTo>
                    <a:pt x="1800" y="0"/>
                  </a:lnTo>
                  <a:lnTo>
                    <a:pt x="0" y="0"/>
                  </a:lnTo>
                  <a:close/>
                  <a:moveTo>
                    <a:pt x="1724" y="1723"/>
                  </a:moveTo>
                  <a:lnTo>
                    <a:pt x="77" y="1723"/>
                  </a:lnTo>
                  <a:lnTo>
                    <a:pt x="77" y="77"/>
                  </a:lnTo>
                  <a:lnTo>
                    <a:pt x="1724" y="77"/>
                  </a:lnTo>
                  <a:lnTo>
                    <a:pt x="1724" y="1723"/>
                  </a:lnTo>
                  <a:close/>
                </a:path>
              </a:pathLst>
            </a:custGeom>
            <a:grpFill/>
            <a:ln w="0">
              <a:noFill/>
              <a:prstDash val="solid"/>
              <a:round/>
              <a:headEnd/>
              <a:tailEnd/>
            </a:ln>
          </p:spPr>
          <p:txBody>
            <a:bodyPr vert="horz" wrap="square" lIns="72000" tIns="45720" rIns="3600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22" name="Google Shape;1440;p142"/>
            <p:cNvSpPr>
              <a:spLocks noChangeAspect="1"/>
            </p:cNvSpPr>
            <p:nvPr/>
          </p:nvSpPr>
          <p:spPr>
            <a:xfrm>
              <a:off x="2232405" y="1503580"/>
              <a:ext cx="266400" cy="248874"/>
            </a:xfrm>
            <a:custGeom>
              <a:avLst/>
              <a:gdLst/>
              <a:ahLst/>
              <a:cxnLst/>
              <a:rect l="l" t="t" r="r" b="b"/>
              <a:pathLst>
                <a:path w="200" h="187" extrusionOk="0">
                  <a:moveTo>
                    <a:pt x="13" y="25"/>
                  </a:moveTo>
                  <a:cubicBezTo>
                    <a:pt x="0" y="25"/>
                    <a:pt x="0" y="25"/>
                    <a:pt x="0" y="25"/>
                  </a:cubicBezTo>
                  <a:cubicBezTo>
                    <a:pt x="0" y="12"/>
                    <a:pt x="0" y="12"/>
                    <a:pt x="0" y="12"/>
                  </a:cubicBezTo>
                  <a:cubicBezTo>
                    <a:pt x="0" y="5"/>
                    <a:pt x="6" y="0"/>
                    <a:pt x="13" y="0"/>
                  </a:cubicBezTo>
                  <a:cubicBezTo>
                    <a:pt x="63" y="0"/>
                    <a:pt x="63" y="0"/>
                    <a:pt x="63" y="0"/>
                  </a:cubicBezTo>
                  <a:cubicBezTo>
                    <a:pt x="70" y="0"/>
                    <a:pt x="75" y="5"/>
                    <a:pt x="75" y="12"/>
                  </a:cubicBezTo>
                  <a:cubicBezTo>
                    <a:pt x="75" y="25"/>
                    <a:pt x="75" y="25"/>
                    <a:pt x="75" y="25"/>
                  </a:cubicBezTo>
                  <a:cubicBezTo>
                    <a:pt x="63" y="25"/>
                    <a:pt x="63" y="25"/>
                    <a:pt x="63" y="25"/>
                  </a:cubicBezTo>
                  <a:cubicBezTo>
                    <a:pt x="63" y="12"/>
                    <a:pt x="63" y="12"/>
                    <a:pt x="63" y="12"/>
                  </a:cubicBezTo>
                  <a:cubicBezTo>
                    <a:pt x="13" y="12"/>
                    <a:pt x="13" y="12"/>
                    <a:pt x="13" y="12"/>
                  </a:cubicBezTo>
                  <a:lnTo>
                    <a:pt x="13" y="25"/>
                  </a:lnTo>
                  <a:close/>
                  <a:moveTo>
                    <a:pt x="200" y="50"/>
                  </a:moveTo>
                  <a:cubicBezTo>
                    <a:pt x="200" y="175"/>
                    <a:pt x="200" y="175"/>
                    <a:pt x="200" y="175"/>
                  </a:cubicBezTo>
                  <a:cubicBezTo>
                    <a:pt x="200" y="182"/>
                    <a:pt x="195" y="187"/>
                    <a:pt x="188" y="187"/>
                  </a:cubicBezTo>
                  <a:cubicBezTo>
                    <a:pt x="13" y="187"/>
                    <a:pt x="13" y="187"/>
                    <a:pt x="13" y="187"/>
                  </a:cubicBezTo>
                  <a:cubicBezTo>
                    <a:pt x="6" y="187"/>
                    <a:pt x="0" y="182"/>
                    <a:pt x="0" y="175"/>
                  </a:cubicBezTo>
                  <a:cubicBezTo>
                    <a:pt x="0" y="37"/>
                    <a:pt x="0" y="37"/>
                    <a:pt x="0" y="37"/>
                  </a:cubicBezTo>
                  <a:cubicBezTo>
                    <a:pt x="75" y="37"/>
                    <a:pt x="75" y="37"/>
                    <a:pt x="75" y="37"/>
                  </a:cubicBezTo>
                  <a:cubicBezTo>
                    <a:pt x="164" y="37"/>
                    <a:pt x="164" y="37"/>
                    <a:pt x="164" y="37"/>
                  </a:cubicBezTo>
                  <a:cubicBezTo>
                    <a:pt x="188" y="37"/>
                    <a:pt x="188" y="37"/>
                    <a:pt x="188" y="37"/>
                  </a:cubicBezTo>
                  <a:cubicBezTo>
                    <a:pt x="195" y="37"/>
                    <a:pt x="200" y="43"/>
                    <a:pt x="200" y="50"/>
                  </a:cubicBezTo>
                  <a:close/>
                  <a:moveTo>
                    <a:pt x="188" y="50"/>
                  </a:moveTo>
                  <a:cubicBezTo>
                    <a:pt x="13" y="50"/>
                    <a:pt x="13" y="50"/>
                    <a:pt x="13" y="50"/>
                  </a:cubicBezTo>
                  <a:cubicBezTo>
                    <a:pt x="13" y="175"/>
                    <a:pt x="13" y="175"/>
                    <a:pt x="13" y="175"/>
                  </a:cubicBezTo>
                  <a:cubicBezTo>
                    <a:pt x="188" y="175"/>
                    <a:pt x="188" y="175"/>
                    <a:pt x="188" y="175"/>
                  </a:cubicBezTo>
                  <a:lnTo>
                    <a:pt x="188" y="50"/>
                  </a:lnTo>
                  <a:close/>
                </a:path>
              </a:pathLst>
            </a:custGeom>
            <a:grpFill/>
            <a:ln>
              <a:noFill/>
            </a:ln>
          </p:spPr>
          <p:txBody>
            <a:bodyPr spcFirstLastPara="1" wrap="square" lIns="72000" tIns="45700" rIns="36000"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grpSp>
      <p:sp>
        <p:nvSpPr>
          <p:cNvPr id="180" name="Rectangle 179">
            <a:extLst>
              <a:ext uri="{FF2B5EF4-FFF2-40B4-BE49-F238E27FC236}">
                <a16:creationId xmlns:a16="http://schemas.microsoft.com/office/drawing/2014/main" id="{B98537ED-2BEC-4BD5-8427-8B48959AD67F}"/>
              </a:ext>
            </a:extLst>
          </p:cNvPr>
          <p:cNvSpPr/>
          <p:nvPr/>
        </p:nvSpPr>
        <p:spPr>
          <a:xfrm>
            <a:off x="4971093" y="5107838"/>
            <a:ext cx="2152378" cy="105437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5"/>
                </a:solidFill>
              </a:rPr>
              <a:t>Reduction of bureaucracy in staff administration</a:t>
            </a:r>
          </a:p>
          <a:p>
            <a:pPr>
              <a:lnSpc>
                <a:spcPct val="100000"/>
              </a:lnSpc>
              <a:spcAft>
                <a:spcPts val="200"/>
              </a:spcAft>
              <a:buSzPct val="100000"/>
            </a:pPr>
            <a:r>
              <a:rPr lang="en-GB" sz="1000">
                <a:solidFill>
                  <a:schemeClr val="tx1"/>
                </a:solidFill>
              </a:rPr>
              <a:t>Optimisation of various personnel administration processes.</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grpSp>
        <p:nvGrpSpPr>
          <p:cNvPr id="29" name="Group 28"/>
          <p:cNvGrpSpPr/>
          <p:nvPr/>
        </p:nvGrpSpPr>
        <p:grpSpPr>
          <a:xfrm>
            <a:off x="5058186" y="5140182"/>
            <a:ext cx="309600" cy="309600"/>
            <a:chOff x="2160024" y="1424643"/>
            <a:chExt cx="411163" cy="411163"/>
          </a:xfrm>
          <a:solidFill>
            <a:schemeClr val="accent5"/>
          </a:solidFill>
        </p:grpSpPr>
        <p:sp>
          <p:nvSpPr>
            <p:cNvPr id="30" name="Freeform 214"/>
            <p:cNvSpPr>
              <a:spLocks noEditPoints="1"/>
            </p:cNvSpPr>
            <p:nvPr/>
          </p:nvSpPr>
          <p:spPr bwMode="auto">
            <a:xfrm>
              <a:off x="2160024" y="1424643"/>
              <a:ext cx="411163" cy="411163"/>
            </a:xfrm>
            <a:custGeom>
              <a:avLst/>
              <a:gdLst>
                <a:gd name="T0" fmla="*/ 0 w 1800"/>
                <a:gd name="T1" fmla="*/ 0 h 1800"/>
                <a:gd name="T2" fmla="*/ 0 w 1800"/>
                <a:gd name="T3" fmla="*/ 1800 h 1800"/>
                <a:gd name="T4" fmla="*/ 1800 w 1800"/>
                <a:gd name="T5" fmla="*/ 1800 h 1800"/>
                <a:gd name="T6" fmla="*/ 1800 w 1800"/>
                <a:gd name="T7" fmla="*/ 0 h 1800"/>
                <a:gd name="T8" fmla="*/ 0 w 1800"/>
                <a:gd name="T9" fmla="*/ 0 h 1800"/>
                <a:gd name="T10" fmla="*/ 1724 w 1800"/>
                <a:gd name="T11" fmla="*/ 1723 h 1800"/>
                <a:gd name="T12" fmla="*/ 77 w 1800"/>
                <a:gd name="T13" fmla="*/ 1723 h 1800"/>
                <a:gd name="T14" fmla="*/ 77 w 1800"/>
                <a:gd name="T15" fmla="*/ 77 h 1800"/>
                <a:gd name="T16" fmla="*/ 1724 w 1800"/>
                <a:gd name="T17" fmla="*/ 77 h 1800"/>
                <a:gd name="T18" fmla="*/ 1724 w 1800"/>
                <a:gd name="T19" fmla="*/ 172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0" h="1800">
                  <a:moveTo>
                    <a:pt x="0" y="0"/>
                  </a:moveTo>
                  <a:lnTo>
                    <a:pt x="0" y="1800"/>
                  </a:lnTo>
                  <a:lnTo>
                    <a:pt x="1800" y="1800"/>
                  </a:lnTo>
                  <a:lnTo>
                    <a:pt x="1800" y="0"/>
                  </a:lnTo>
                  <a:lnTo>
                    <a:pt x="0" y="0"/>
                  </a:lnTo>
                  <a:close/>
                  <a:moveTo>
                    <a:pt x="1724" y="1723"/>
                  </a:moveTo>
                  <a:lnTo>
                    <a:pt x="77" y="1723"/>
                  </a:lnTo>
                  <a:lnTo>
                    <a:pt x="77" y="77"/>
                  </a:lnTo>
                  <a:lnTo>
                    <a:pt x="1724" y="77"/>
                  </a:lnTo>
                  <a:lnTo>
                    <a:pt x="1724" y="172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31" name="Google Shape;1440;p142"/>
            <p:cNvSpPr>
              <a:spLocks noChangeAspect="1"/>
            </p:cNvSpPr>
            <p:nvPr/>
          </p:nvSpPr>
          <p:spPr>
            <a:xfrm>
              <a:off x="2232405" y="1503580"/>
              <a:ext cx="266400" cy="248874"/>
            </a:xfrm>
            <a:custGeom>
              <a:avLst/>
              <a:gdLst/>
              <a:ahLst/>
              <a:cxnLst/>
              <a:rect l="l" t="t" r="r" b="b"/>
              <a:pathLst>
                <a:path w="200" h="187" extrusionOk="0">
                  <a:moveTo>
                    <a:pt x="13" y="25"/>
                  </a:moveTo>
                  <a:cubicBezTo>
                    <a:pt x="0" y="25"/>
                    <a:pt x="0" y="25"/>
                    <a:pt x="0" y="25"/>
                  </a:cubicBezTo>
                  <a:cubicBezTo>
                    <a:pt x="0" y="12"/>
                    <a:pt x="0" y="12"/>
                    <a:pt x="0" y="12"/>
                  </a:cubicBezTo>
                  <a:cubicBezTo>
                    <a:pt x="0" y="5"/>
                    <a:pt x="6" y="0"/>
                    <a:pt x="13" y="0"/>
                  </a:cubicBezTo>
                  <a:cubicBezTo>
                    <a:pt x="63" y="0"/>
                    <a:pt x="63" y="0"/>
                    <a:pt x="63" y="0"/>
                  </a:cubicBezTo>
                  <a:cubicBezTo>
                    <a:pt x="70" y="0"/>
                    <a:pt x="75" y="5"/>
                    <a:pt x="75" y="12"/>
                  </a:cubicBezTo>
                  <a:cubicBezTo>
                    <a:pt x="75" y="25"/>
                    <a:pt x="75" y="25"/>
                    <a:pt x="75" y="25"/>
                  </a:cubicBezTo>
                  <a:cubicBezTo>
                    <a:pt x="63" y="25"/>
                    <a:pt x="63" y="25"/>
                    <a:pt x="63" y="25"/>
                  </a:cubicBezTo>
                  <a:cubicBezTo>
                    <a:pt x="63" y="12"/>
                    <a:pt x="63" y="12"/>
                    <a:pt x="63" y="12"/>
                  </a:cubicBezTo>
                  <a:cubicBezTo>
                    <a:pt x="13" y="12"/>
                    <a:pt x="13" y="12"/>
                    <a:pt x="13" y="12"/>
                  </a:cubicBezTo>
                  <a:lnTo>
                    <a:pt x="13" y="25"/>
                  </a:lnTo>
                  <a:close/>
                  <a:moveTo>
                    <a:pt x="200" y="50"/>
                  </a:moveTo>
                  <a:cubicBezTo>
                    <a:pt x="200" y="175"/>
                    <a:pt x="200" y="175"/>
                    <a:pt x="200" y="175"/>
                  </a:cubicBezTo>
                  <a:cubicBezTo>
                    <a:pt x="200" y="182"/>
                    <a:pt x="195" y="187"/>
                    <a:pt x="188" y="187"/>
                  </a:cubicBezTo>
                  <a:cubicBezTo>
                    <a:pt x="13" y="187"/>
                    <a:pt x="13" y="187"/>
                    <a:pt x="13" y="187"/>
                  </a:cubicBezTo>
                  <a:cubicBezTo>
                    <a:pt x="6" y="187"/>
                    <a:pt x="0" y="182"/>
                    <a:pt x="0" y="175"/>
                  </a:cubicBezTo>
                  <a:cubicBezTo>
                    <a:pt x="0" y="37"/>
                    <a:pt x="0" y="37"/>
                    <a:pt x="0" y="37"/>
                  </a:cubicBezTo>
                  <a:cubicBezTo>
                    <a:pt x="75" y="37"/>
                    <a:pt x="75" y="37"/>
                    <a:pt x="75" y="37"/>
                  </a:cubicBezTo>
                  <a:cubicBezTo>
                    <a:pt x="164" y="37"/>
                    <a:pt x="164" y="37"/>
                    <a:pt x="164" y="37"/>
                  </a:cubicBezTo>
                  <a:cubicBezTo>
                    <a:pt x="188" y="37"/>
                    <a:pt x="188" y="37"/>
                    <a:pt x="188" y="37"/>
                  </a:cubicBezTo>
                  <a:cubicBezTo>
                    <a:pt x="195" y="37"/>
                    <a:pt x="200" y="43"/>
                    <a:pt x="200" y="50"/>
                  </a:cubicBezTo>
                  <a:close/>
                  <a:moveTo>
                    <a:pt x="188" y="50"/>
                  </a:moveTo>
                  <a:cubicBezTo>
                    <a:pt x="13" y="50"/>
                    <a:pt x="13" y="50"/>
                    <a:pt x="13" y="50"/>
                  </a:cubicBezTo>
                  <a:cubicBezTo>
                    <a:pt x="13" y="175"/>
                    <a:pt x="13" y="175"/>
                    <a:pt x="13" y="175"/>
                  </a:cubicBezTo>
                  <a:cubicBezTo>
                    <a:pt x="188" y="175"/>
                    <a:pt x="188" y="175"/>
                    <a:pt x="188" y="175"/>
                  </a:cubicBezTo>
                  <a:lnTo>
                    <a:pt x="188" y="5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grpSp>
      <p:sp>
        <p:nvSpPr>
          <p:cNvPr id="170" name="Rectangle 169">
            <a:extLst>
              <a:ext uri="{FF2B5EF4-FFF2-40B4-BE49-F238E27FC236}">
                <a16:creationId xmlns:a16="http://schemas.microsoft.com/office/drawing/2014/main" id="{80AD81EC-D656-4074-9F47-BC678769ED3D}"/>
              </a:ext>
            </a:extLst>
          </p:cNvPr>
          <p:cNvSpPr/>
          <p:nvPr/>
        </p:nvSpPr>
        <p:spPr>
          <a:xfrm>
            <a:off x="4971093" y="2626237"/>
            <a:ext cx="2152378" cy="1095026"/>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5"/>
                </a:solidFill>
              </a:rPr>
              <a:t>On-boarding platform for managers</a:t>
            </a:r>
          </a:p>
          <a:p>
            <a:pPr>
              <a:lnSpc>
                <a:spcPct val="100000"/>
              </a:lnSpc>
              <a:spcAft>
                <a:spcPts val="200"/>
              </a:spcAft>
              <a:buSzPct val="100000"/>
            </a:pPr>
            <a:r>
              <a:rPr lang="en-GB" sz="1000">
                <a:solidFill>
                  <a:schemeClr val="tx1"/>
                </a:solidFill>
              </a:rPr>
              <a:t>Digital solution accessible to managers from pre-onboarding up to 1 year in employment.</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grpSp>
        <p:nvGrpSpPr>
          <p:cNvPr id="41" name="Group 40"/>
          <p:cNvGrpSpPr/>
          <p:nvPr/>
        </p:nvGrpSpPr>
        <p:grpSpPr>
          <a:xfrm>
            <a:off x="5058256" y="2662920"/>
            <a:ext cx="309600" cy="309600"/>
            <a:chOff x="3648072" y="2979738"/>
            <a:chExt cx="481013" cy="481013"/>
          </a:xfrm>
          <a:solidFill>
            <a:schemeClr val="accent5"/>
          </a:solidFill>
        </p:grpSpPr>
        <p:sp>
          <p:nvSpPr>
            <p:cNvPr id="42" name="Freeform 180"/>
            <p:cNvSpPr>
              <a:spLocks noEditPoints="1"/>
            </p:cNvSpPr>
            <p:nvPr/>
          </p:nvSpPr>
          <p:spPr bwMode="auto">
            <a:xfrm>
              <a:off x="4008438" y="3130550"/>
              <a:ext cx="68263" cy="90488"/>
            </a:xfrm>
            <a:custGeom>
              <a:avLst/>
              <a:gdLst>
                <a:gd name="T0" fmla="*/ 129 w 258"/>
                <a:gd name="T1" fmla="*/ 339 h 339"/>
                <a:gd name="T2" fmla="*/ 216 w 258"/>
                <a:gd name="T3" fmla="*/ 292 h 339"/>
                <a:gd name="T4" fmla="*/ 258 w 258"/>
                <a:gd name="T5" fmla="*/ 140 h 339"/>
                <a:gd name="T6" fmla="*/ 129 w 258"/>
                <a:gd name="T7" fmla="*/ 0 h 339"/>
                <a:gd name="T8" fmla="*/ 0 w 258"/>
                <a:gd name="T9" fmla="*/ 140 h 339"/>
                <a:gd name="T10" fmla="*/ 42 w 258"/>
                <a:gd name="T11" fmla="*/ 292 h 339"/>
                <a:gd name="T12" fmla="*/ 129 w 258"/>
                <a:gd name="T13" fmla="*/ 339 h 339"/>
                <a:gd name="T14" fmla="*/ 129 w 258"/>
                <a:gd name="T15" fmla="*/ 72 h 339"/>
                <a:gd name="T16" fmla="*/ 185 w 258"/>
                <a:gd name="T17" fmla="*/ 140 h 339"/>
                <a:gd name="T18" fmla="*/ 129 w 258"/>
                <a:gd name="T19" fmla="*/ 267 h 339"/>
                <a:gd name="T20" fmla="*/ 72 w 258"/>
                <a:gd name="T21" fmla="*/ 140 h 339"/>
                <a:gd name="T22" fmla="*/ 129 w 258"/>
                <a:gd name="T23" fmla="*/ 7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339">
                  <a:moveTo>
                    <a:pt x="129" y="339"/>
                  </a:moveTo>
                  <a:cubicBezTo>
                    <a:pt x="170" y="339"/>
                    <a:pt x="195" y="316"/>
                    <a:pt x="216" y="292"/>
                  </a:cubicBezTo>
                  <a:cubicBezTo>
                    <a:pt x="244" y="261"/>
                    <a:pt x="258" y="210"/>
                    <a:pt x="258" y="140"/>
                  </a:cubicBezTo>
                  <a:cubicBezTo>
                    <a:pt x="258" y="63"/>
                    <a:pt x="200" y="0"/>
                    <a:pt x="129" y="0"/>
                  </a:cubicBezTo>
                  <a:cubicBezTo>
                    <a:pt x="58" y="0"/>
                    <a:pt x="0" y="63"/>
                    <a:pt x="0" y="140"/>
                  </a:cubicBezTo>
                  <a:cubicBezTo>
                    <a:pt x="0" y="210"/>
                    <a:pt x="14" y="261"/>
                    <a:pt x="42" y="292"/>
                  </a:cubicBezTo>
                  <a:cubicBezTo>
                    <a:pt x="63" y="316"/>
                    <a:pt x="87" y="339"/>
                    <a:pt x="129" y="339"/>
                  </a:cubicBezTo>
                  <a:close/>
                  <a:moveTo>
                    <a:pt x="129" y="72"/>
                  </a:moveTo>
                  <a:cubicBezTo>
                    <a:pt x="160" y="72"/>
                    <a:pt x="185" y="102"/>
                    <a:pt x="185" y="140"/>
                  </a:cubicBezTo>
                  <a:cubicBezTo>
                    <a:pt x="185" y="189"/>
                    <a:pt x="169" y="267"/>
                    <a:pt x="129" y="267"/>
                  </a:cubicBezTo>
                  <a:cubicBezTo>
                    <a:pt x="88" y="267"/>
                    <a:pt x="72" y="189"/>
                    <a:pt x="72" y="140"/>
                  </a:cubicBezTo>
                  <a:cubicBezTo>
                    <a:pt x="72" y="102"/>
                    <a:pt x="98" y="72"/>
                    <a:pt x="129" y="7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43" name="Freeform 181"/>
            <p:cNvSpPr>
              <a:spLocks noEditPoints="1"/>
            </p:cNvSpPr>
            <p:nvPr/>
          </p:nvSpPr>
          <p:spPr bwMode="auto">
            <a:xfrm>
              <a:off x="3700463" y="3130550"/>
              <a:ext cx="68263" cy="90488"/>
            </a:xfrm>
            <a:custGeom>
              <a:avLst/>
              <a:gdLst>
                <a:gd name="T0" fmla="*/ 128 w 257"/>
                <a:gd name="T1" fmla="*/ 339 h 339"/>
                <a:gd name="T2" fmla="*/ 216 w 257"/>
                <a:gd name="T3" fmla="*/ 292 h 339"/>
                <a:gd name="T4" fmla="*/ 257 w 257"/>
                <a:gd name="T5" fmla="*/ 140 h 339"/>
                <a:gd name="T6" fmla="*/ 128 w 257"/>
                <a:gd name="T7" fmla="*/ 0 h 339"/>
                <a:gd name="T8" fmla="*/ 0 w 257"/>
                <a:gd name="T9" fmla="*/ 140 h 339"/>
                <a:gd name="T10" fmla="*/ 41 w 257"/>
                <a:gd name="T11" fmla="*/ 292 h 339"/>
                <a:gd name="T12" fmla="*/ 128 w 257"/>
                <a:gd name="T13" fmla="*/ 339 h 339"/>
                <a:gd name="T14" fmla="*/ 128 w 257"/>
                <a:gd name="T15" fmla="*/ 267 h 339"/>
                <a:gd name="T16" fmla="*/ 72 w 257"/>
                <a:gd name="T17" fmla="*/ 140 h 339"/>
                <a:gd name="T18" fmla="*/ 128 w 257"/>
                <a:gd name="T19" fmla="*/ 72 h 339"/>
                <a:gd name="T20" fmla="*/ 185 w 257"/>
                <a:gd name="T21" fmla="*/ 140 h 339"/>
                <a:gd name="T22" fmla="*/ 128 w 257"/>
                <a:gd name="T23" fmla="*/ 26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339">
                  <a:moveTo>
                    <a:pt x="128" y="339"/>
                  </a:moveTo>
                  <a:cubicBezTo>
                    <a:pt x="170" y="339"/>
                    <a:pt x="194" y="316"/>
                    <a:pt x="216" y="292"/>
                  </a:cubicBezTo>
                  <a:cubicBezTo>
                    <a:pt x="243" y="261"/>
                    <a:pt x="257" y="210"/>
                    <a:pt x="257" y="140"/>
                  </a:cubicBezTo>
                  <a:cubicBezTo>
                    <a:pt x="257" y="63"/>
                    <a:pt x="199" y="0"/>
                    <a:pt x="128" y="0"/>
                  </a:cubicBezTo>
                  <a:cubicBezTo>
                    <a:pt x="57" y="0"/>
                    <a:pt x="0" y="63"/>
                    <a:pt x="0" y="140"/>
                  </a:cubicBezTo>
                  <a:cubicBezTo>
                    <a:pt x="0" y="210"/>
                    <a:pt x="14" y="261"/>
                    <a:pt x="41" y="292"/>
                  </a:cubicBezTo>
                  <a:cubicBezTo>
                    <a:pt x="63" y="316"/>
                    <a:pt x="87" y="339"/>
                    <a:pt x="128" y="339"/>
                  </a:cubicBezTo>
                  <a:close/>
                  <a:moveTo>
                    <a:pt x="128" y="267"/>
                  </a:moveTo>
                  <a:cubicBezTo>
                    <a:pt x="88" y="267"/>
                    <a:pt x="72" y="189"/>
                    <a:pt x="72" y="140"/>
                  </a:cubicBezTo>
                  <a:cubicBezTo>
                    <a:pt x="72" y="102"/>
                    <a:pt x="97" y="72"/>
                    <a:pt x="128" y="72"/>
                  </a:cubicBezTo>
                  <a:cubicBezTo>
                    <a:pt x="160" y="72"/>
                    <a:pt x="185" y="102"/>
                    <a:pt x="185" y="140"/>
                  </a:cubicBezTo>
                  <a:cubicBezTo>
                    <a:pt x="185" y="189"/>
                    <a:pt x="169" y="267"/>
                    <a:pt x="128" y="267"/>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44" name="Freeform 182"/>
            <p:cNvSpPr>
              <a:spLocks noEditPoints="1"/>
            </p:cNvSpPr>
            <p:nvPr/>
          </p:nvSpPr>
          <p:spPr bwMode="auto">
            <a:xfrm>
              <a:off x="3648072" y="2979738"/>
              <a:ext cx="481013" cy="481013"/>
            </a:xfrm>
            <a:custGeom>
              <a:avLst/>
              <a:gdLst>
                <a:gd name="T0" fmla="*/ 0 w 1800"/>
                <a:gd name="T1" fmla="*/ 1800 h 1800"/>
                <a:gd name="T2" fmla="*/ 333 w 1800"/>
                <a:gd name="T3" fmla="*/ 1309 h 1800"/>
                <a:gd name="T4" fmla="*/ 744 w 1800"/>
                <a:gd name="T5" fmla="*/ 1074 h 1800"/>
                <a:gd name="T6" fmla="*/ 774 w 1800"/>
                <a:gd name="T7" fmla="*/ 1098 h 1800"/>
                <a:gd name="T8" fmla="*/ 1026 w 1800"/>
                <a:gd name="T9" fmla="*/ 1098 h 1800"/>
                <a:gd name="T10" fmla="*/ 1056 w 1800"/>
                <a:gd name="T11" fmla="*/ 1074 h 1800"/>
                <a:gd name="T12" fmla="*/ 1467 w 1800"/>
                <a:gd name="T13" fmla="*/ 1309 h 1800"/>
                <a:gd name="T14" fmla="*/ 1800 w 1800"/>
                <a:gd name="T15" fmla="*/ 1800 h 1800"/>
                <a:gd name="T16" fmla="*/ 0 w 1800"/>
                <a:gd name="T17" fmla="*/ 0 h 1800"/>
                <a:gd name="T18" fmla="*/ 258 w 1800"/>
                <a:gd name="T19" fmla="*/ 1289 h 1800"/>
                <a:gd name="T20" fmla="*/ 76 w 1800"/>
                <a:gd name="T21" fmla="*/ 1724 h 1800"/>
                <a:gd name="T22" fmla="*/ 84 w 1800"/>
                <a:gd name="T23" fmla="*/ 1093 h 1800"/>
                <a:gd name="T24" fmla="*/ 249 w 1800"/>
                <a:gd name="T25" fmla="*/ 1003 h 1800"/>
                <a:gd name="T26" fmla="*/ 322 w 1800"/>
                <a:gd name="T27" fmla="*/ 1036 h 1800"/>
                <a:gd name="T28" fmla="*/ 396 w 1800"/>
                <a:gd name="T29" fmla="*/ 1003 h 1800"/>
                <a:gd name="T30" fmla="*/ 541 w 1800"/>
                <a:gd name="T31" fmla="*/ 1062 h 1800"/>
                <a:gd name="T32" fmla="*/ 992 w 1800"/>
                <a:gd name="T33" fmla="*/ 1023 h 1800"/>
                <a:gd name="T34" fmla="*/ 900 w 1800"/>
                <a:gd name="T35" fmla="*/ 1075 h 1800"/>
                <a:gd name="T36" fmla="*/ 808 w 1800"/>
                <a:gd name="T37" fmla="*/ 1023 h 1800"/>
                <a:gd name="T38" fmla="*/ 613 w 1800"/>
                <a:gd name="T39" fmla="*/ 1038 h 1800"/>
                <a:gd name="T40" fmla="*/ 410 w 1800"/>
                <a:gd name="T41" fmla="*/ 932 h 1800"/>
                <a:gd name="T42" fmla="*/ 341 w 1800"/>
                <a:gd name="T43" fmla="*/ 956 h 1800"/>
                <a:gd name="T44" fmla="*/ 294 w 1800"/>
                <a:gd name="T45" fmla="*/ 946 h 1800"/>
                <a:gd name="T46" fmla="*/ 113 w 1800"/>
                <a:gd name="T47" fmla="*/ 973 h 1800"/>
                <a:gd name="T48" fmla="*/ 76 w 1800"/>
                <a:gd name="T49" fmla="*/ 77 h 1800"/>
                <a:gd name="T50" fmla="*/ 1723 w 1800"/>
                <a:gd name="T51" fmla="*/ 992 h 1800"/>
                <a:gd name="T52" fmla="*/ 1565 w 1800"/>
                <a:gd name="T53" fmla="*/ 932 h 1800"/>
                <a:gd name="T54" fmla="*/ 1496 w 1800"/>
                <a:gd name="T55" fmla="*/ 956 h 1800"/>
                <a:gd name="T56" fmla="*/ 1449 w 1800"/>
                <a:gd name="T57" fmla="*/ 946 h 1800"/>
                <a:gd name="T58" fmla="*/ 1267 w 1800"/>
                <a:gd name="T59" fmla="*/ 973 h 1800"/>
                <a:gd name="T60" fmla="*/ 1080 w 1800"/>
                <a:gd name="T61" fmla="*/ 1002 h 1800"/>
                <a:gd name="T62" fmla="*/ 1586 w 1800"/>
                <a:gd name="T63" fmla="*/ 1724 h 1800"/>
                <a:gd name="T64" fmla="*/ 1541 w 1800"/>
                <a:gd name="T65" fmla="*/ 1289 h 1800"/>
                <a:gd name="T66" fmla="*/ 1258 w 1800"/>
                <a:gd name="T67" fmla="*/ 1062 h 1800"/>
                <a:gd name="T68" fmla="*/ 1404 w 1800"/>
                <a:gd name="T69" fmla="*/ 1003 h 1800"/>
                <a:gd name="T70" fmla="*/ 1477 w 1800"/>
                <a:gd name="T71" fmla="*/ 1036 h 1800"/>
                <a:gd name="T72" fmla="*/ 1550 w 1800"/>
                <a:gd name="T73" fmla="*/ 1003 h 1800"/>
                <a:gd name="T74" fmla="*/ 1715 w 1800"/>
                <a:gd name="T75" fmla="*/ 1093 h 1800"/>
                <a:gd name="T76" fmla="*/ 1723 w 1800"/>
                <a:gd name="T77" fmla="*/ 1724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0" h="1800">
                  <a:moveTo>
                    <a:pt x="0" y="0"/>
                  </a:moveTo>
                  <a:lnTo>
                    <a:pt x="0" y="1800"/>
                  </a:lnTo>
                  <a:lnTo>
                    <a:pt x="281" y="1800"/>
                  </a:lnTo>
                  <a:lnTo>
                    <a:pt x="333" y="1309"/>
                  </a:lnTo>
                  <a:cubicBezTo>
                    <a:pt x="355" y="1242"/>
                    <a:pt x="408" y="1189"/>
                    <a:pt x="475" y="1166"/>
                  </a:cubicBezTo>
                  <a:lnTo>
                    <a:pt x="744" y="1074"/>
                  </a:lnTo>
                  <a:cubicBezTo>
                    <a:pt x="747" y="1073"/>
                    <a:pt x="751" y="1074"/>
                    <a:pt x="753" y="1076"/>
                  </a:cubicBezTo>
                  <a:lnTo>
                    <a:pt x="774" y="1098"/>
                  </a:lnTo>
                  <a:cubicBezTo>
                    <a:pt x="807" y="1132"/>
                    <a:pt x="852" y="1151"/>
                    <a:pt x="900" y="1151"/>
                  </a:cubicBezTo>
                  <a:cubicBezTo>
                    <a:pt x="948" y="1151"/>
                    <a:pt x="992" y="1132"/>
                    <a:pt x="1026" y="1098"/>
                  </a:cubicBezTo>
                  <a:lnTo>
                    <a:pt x="1047" y="1076"/>
                  </a:lnTo>
                  <a:cubicBezTo>
                    <a:pt x="1049" y="1074"/>
                    <a:pt x="1052" y="1073"/>
                    <a:pt x="1056" y="1074"/>
                  </a:cubicBezTo>
                  <a:lnTo>
                    <a:pt x="1325" y="1166"/>
                  </a:lnTo>
                  <a:cubicBezTo>
                    <a:pt x="1392" y="1189"/>
                    <a:pt x="1445" y="1242"/>
                    <a:pt x="1467" y="1309"/>
                  </a:cubicBezTo>
                  <a:lnTo>
                    <a:pt x="1519" y="1800"/>
                  </a:lnTo>
                  <a:lnTo>
                    <a:pt x="1800" y="1800"/>
                  </a:lnTo>
                  <a:lnTo>
                    <a:pt x="1800" y="0"/>
                  </a:lnTo>
                  <a:lnTo>
                    <a:pt x="0" y="0"/>
                  </a:lnTo>
                  <a:close/>
                  <a:moveTo>
                    <a:pt x="450" y="1093"/>
                  </a:moveTo>
                  <a:cubicBezTo>
                    <a:pt x="359" y="1124"/>
                    <a:pt x="287" y="1197"/>
                    <a:pt x="258" y="1289"/>
                  </a:cubicBezTo>
                  <a:lnTo>
                    <a:pt x="213" y="1724"/>
                  </a:lnTo>
                  <a:lnTo>
                    <a:pt x="76" y="1724"/>
                  </a:lnTo>
                  <a:lnTo>
                    <a:pt x="76" y="1154"/>
                  </a:lnTo>
                  <a:lnTo>
                    <a:pt x="84" y="1093"/>
                  </a:lnTo>
                  <a:cubicBezTo>
                    <a:pt x="93" y="1069"/>
                    <a:pt x="112" y="1050"/>
                    <a:pt x="136" y="1042"/>
                  </a:cubicBezTo>
                  <a:lnTo>
                    <a:pt x="249" y="1003"/>
                  </a:lnTo>
                  <a:lnTo>
                    <a:pt x="252" y="1007"/>
                  </a:lnTo>
                  <a:cubicBezTo>
                    <a:pt x="271" y="1026"/>
                    <a:pt x="296" y="1036"/>
                    <a:pt x="322" y="1036"/>
                  </a:cubicBezTo>
                  <a:cubicBezTo>
                    <a:pt x="349" y="1036"/>
                    <a:pt x="374" y="1026"/>
                    <a:pt x="393" y="1007"/>
                  </a:cubicBezTo>
                  <a:lnTo>
                    <a:pt x="396" y="1003"/>
                  </a:lnTo>
                  <a:lnTo>
                    <a:pt x="509" y="1042"/>
                  </a:lnTo>
                  <a:cubicBezTo>
                    <a:pt x="521" y="1046"/>
                    <a:pt x="532" y="1053"/>
                    <a:pt x="541" y="1062"/>
                  </a:cubicBezTo>
                  <a:lnTo>
                    <a:pt x="450" y="1093"/>
                  </a:lnTo>
                  <a:close/>
                  <a:moveTo>
                    <a:pt x="992" y="1023"/>
                  </a:moveTo>
                  <a:lnTo>
                    <a:pt x="971" y="1045"/>
                  </a:lnTo>
                  <a:cubicBezTo>
                    <a:pt x="952" y="1064"/>
                    <a:pt x="927" y="1075"/>
                    <a:pt x="900" y="1075"/>
                  </a:cubicBezTo>
                  <a:cubicBezTo>
                    <a:pt x="873" y="1075"/>
                    <a:pt x="848" y="1064"/>
                    <a:pt x="829" y="1045"/>
                  </a:cubicBezTo>
                  <a:lnTo>
                    <a:pt x="808" y="1023"/>
                  </a:lnTo>
                  <a:cubicBezTo>
                    <a:pt x="785" y="1000"/>
                    <a:pt x="750" y="991"/>
                    <a:pt x="719" y="1002"/>
                  </a:cubicBezTo>
                  <a:lnTo>
                    <a:pt x="613" y="1038"/>
                  </a:lnTo>
                  <a:cubicBezTo>
                    <a:pt x="594" y="1008"/>
                    <a:pt x="566" y="985"/>
                    <a:pt x="532" y="973"/>
                  </a:cubicBezTo>
                  <a:lnTo>
                    <a:pt x="410" y="932"/>
                  </a:lnTo>
                  <a:cubicBezTo>
                    <a:pt x="389" y="925"/>
                    <a:pt x="366" y="931"/>
                    <a:pt x="351" y="946"/>
                  </a:cubicBezTo>
                  <a:lnTo>
                    <a:pt x="341" y="956"/>
                  </a:lnTo>
                  <a:cubicBezTo>
                    <a:pt x="331" y="966"/>
                    <a:pt x="314" y="966"/>
                    <a:pt x="304" y="956"/>
                  </a:cubicBezTo>
                  <a:lnTo>
                    <a:pt x="294" y="946"/>
                  </a:lnTo>
                  <a:cubicBezTo>
                    <a:pt x="279" y="931"/>
                    <a:pt x="256" y="925"/>
                    <a:pt x="235" y="932"/>
                  </a:cubicBezTo>
                  <a:lnTo>
                    <a:pt x="113" y="973"/>
                  </a:lnTo>
                  <a:cubicBezTo>
                    <a:pt x="100" y="978"/>
                    <a:pt x="88" y="984"/>
                    <a:pt x="76" y="992"/>
                  </a:cubicBezTo>
                  <a:lnTo>
                    <a:pt x="76" y="77"/>
                  </a:lnTo>
                  <a:lnTo>
                    <a:pt x="1723" y="77"/>
                  </a:lnTo>
                  <a:lnTo>
                    <a:pt x="1723" y="992"/>
                  </a:lnTo>
                  <a:cubicBezTo>
                    <a:pt x="1712" y="984"/>
                    <a:pt x="1700" y="978"/>
                    <a:pt x="1686" y="973"/>
                  </a:cubicBezTo>
                  <a:lnTo>
                    <a:pt x="1565" y="932"/>
                  </a:lnTo>
                  <a:cubicBezTo>
                    <a:pt x="1544" y="925"/>
                    <a:pt x="1520" y="931"/>
                    <a:pt x="1505" y="946"/>
                  </a:cubicBezTo>
                  <a:lnTo>
                    <a:pt x="1496" y="956"/>
                  </a:lnTo>
                  <a:cubicBezTo>
                    <a:pt x="1486" y="966"/>
                    <a:pt x="1468" y="966"/>
                    <a:pt x="1458" y="956"/>
                  </a:cubicBezTo>
                  <a:lnTo>
                    <a:pt x="1449" y="946"/>
                  </a:lnTo>
                  <a:cubicBezTo>
                    <a:pt x="1433" y="931"/>
                    <a:pt x="1410" y="925"/>
                    <a:pt x="1389" y="932"/>
                  </a:cubicBezTo>
                  <a:lnTo>
                    <a:pt x="1267" y="973"/>
                  </a:lnTo>
                  <a:cubicBezTo>
                    <a:pt x="1233" y="985"/>
                    <a:pt x="1205" y="1008"/>
                    <a:pt x="1186" y="1038"/>
                  </a:cubicBezTo>
                  <a:lnTo>
                    <a:pt x="1080" y="1002"/>
                  </a:lnTo>
                  <a:cubicBezTo>
                    <a:pt x="1049" y="991"/>
                    <a:pt x="1014" y="1000"/>
                    <a:pt x="992" y="1023"/>
                  </a:cubicBezTo>
                  <a:close/>
                  <a:moveTo>
                    <a:pt x="1586" y="1724"/>
                  </a:moveTo>
                  <a:lnTo>
                    <a:pt x="1543" y="1296"/>
                  </a:lnTo>
                  <a:lnTo>
                    <a:pt x="1541" y="1289"/>
                  </a:lnTo>
                  <a:cubicBezTo>
                    <a:pt x="1512" y="1197"/>
                    <a:pt x="1441" y="1124"/>
                    <a:pt x="1350" y="1093"/>
                  </a:cubicBezTo>
                  <a:lnTo>
                    <a:pt x="1258" y="1062"/>
                  </a:lnTo>
                  <a:cubicBezTo>
                    <a:pt x="1267" y="1053"/>
                    <a:pt x="1278" y="1046"/>
                    <a:pt x="1291" y="1042"/>
                  </a:cubicBezTo>
                  <a:lnTo>
                    <a:pt x="1404" y="1003"/>
                  </a:lnTo>
                  <a:lnTo>
                    <a:pt x="1407" y="1007"/>
                  </a:lnTo>
                  <a:cubicBezTo>
                    <a:pt x="1425" y="1026"/>
                    <a:pt x="1450" y="1036"/>
                    <a:pt x="1477" y="1036"/>
                  </a:cubicBezTo>
                  <a:cubicBezTo>
                    <a:pt x="1504" y="1036"/>
                    <a:pt x="1529" y="1026"/>
                    <a:pt x="1547" y="1007"/>
                  </a:cubicBezTo>
                  <a:lnTo>
                    <a:pt x="1550" y="1003"/>
                  </a:lnTo>
                  <a:lnTo>
                    <a:pt x="1663" y="1042"/>
                  </a:lnTo>
                  <a:cubicBezTo>
                    <a:pt x="1687" y="1050"/>
                    <a:pt x="1707" y="1069"/>
                    <a:pt x="1715" y="1093"/>
                  </a:cubicBezTo>
                  <a:lnTo>
                    <a:pt x="1723" y="1154"/>
                  </a:lnTo>
                  <a:lnTo>
                    <a:pt x="1723" y="1724"/>
                  </a:lnTo>
                  <a:lnTo>
                    <a:pt x="1586" y="1724"/>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45" name="Freeform 183"/>
            <p:cNvSpPr>
              <a:spLocks noEditPoints="1"/>
            </p:cNvSpPr>
            <p:nvPr/>
          </p:nvSpPr>
          <p:spPr bwMode="auto">
            <a:xfrm>
              <a:off x="3822700" y="3057525"/>
              <a:ext cx="130175" cy="177800"/>
            </a:xfrm>
            <a:custGeom>
              <a:avLst/>
              <a:gdLst>
                <a:gd name="T0" fmla="*/ 244 w 487"/>
                <a:gd name="T1" fmla="*/ 0 h 667"/>
                <a:gd name="T2" fmla="*/ 0 w 487"/>
                <a:gd name="T3" fmla="*/ 267 h 667"/>
                <a:gd name="T4" fmla="*/ 82 w 487"/>
                <a:gd name="T5" fmla="*/ 576 h 667"/>
                <a:gd name="T6" fmla="*/ 244 w 487"/>
                <a:gd name="T7" fmla="*/ 667 h 667"/>
                <a:gd name="T8" fmla="*/ 406 w 487"/>
                <a:gd name="T9" fmla="*/ 576 h 667"/>
                <a:gd name="T10" fmla="*/ 487 w 487"/>
                <a:gd name="T11" fmla="*/ 267 h 667"/>
                <a:gd name="T12" fmla="*/ 244 w 487"/>
                <a:gd name="T13" fmla="*/ 0 h 667"/>
                <a:gd name="T14" fmla="*/ 348 w 487"/>
                <a:gd name="T15" fmla="*/ 525 h 667"/>
                <a:gd name="T16" fmla="*/ 244 w 487"/>
                <a:gd name="T17" fmla="*/ 590 h 667"/>
                <a:gd name="T18" fmla="*/ 139 w 487"/>
                <a:gd name="T19" fmla="*/ 525 h 667"/>
                <a:gd name="T20" fmla="*/ 77 w 487"/>
                <a:gd name="T21" fmla="*/ 267 h 667"/>
                <a:gd name="T22" fmla="*/ 244 w 487"/>
                <a:gd name="T23" fmla="*/ 77 h 667"/>
                <a:gd name="T24" fmla="*/ 410 w 487"/>
                <a:gd name="T25" fmla="*/ 267 h 667"/>
                <a:gd name="T26" fmla="*/ 348 w 487"/>
                <a:gd name="T27" fmla="*/ 52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7" h="667">
                  <a:moveTo>
                    <a:pt x="244" y="0"/>
                  </a:moveTo>
                  <a:cubicBezTo>
                    <a:pt x="110" y="0"/>
                    <a:pt x="0" y="120"/>
                    <a:pt x="0" y="267"/>
                  </a:cubicBezTo>
                  <a:cubicBezTo>
                    <a:pt x="0" y="412"/>
                    <a:pt x="28" y="516"/>
                    <a:pt x="82" y="576"/>
                  </a:cubicBezTo>
                  <a:cubicBezTo>
                    <a:pt x="126" y="626"/>
                    <a:pt x="169" y="667"/>
                    <a:pt x="244" y="667"/>
                  </a:cubicBezTo>
                  <a:cubicBezTo>
                    <a:pt x="319" y="667"/>
                    <a:pt x="361" y="626"/>
                    <a:pt x="406" y="576"/>
                  </a:cubicBezTo>
                  <a:cubicBezTo>
                    <a:pt x="460" y="516"/>
                    <a:pt x="487" y="412"/>
                    <a:pt x="487" y="267"/>
                  </a:cubicBezTo>
                  <a:cubicBezTo>
                    <a:pt x="487" y="120"/>
                    <a:pt x="378" y="0"/>
                    <a:pt x="244" y="0"/>
                  </a:cubicBezTo>
                  <a:close/>
                  <a:moveTo>
                    <a:pt x="348" y="525"/>
                  </a:moveTo>
                  <a:cubicBezTo>
                    <a:pt x="303" y="576"/>
                    <a:pt x="280" y="590"/>
                    <a:pt x="244" y="590"/>
                  </a:cubicBezTo>
                  <a:cubicBezTo>
                    <a:pt x="207" y="590"/>
                    <a:pt x="185" y="576"/>
                    <a:pt x="139" y="525"/>
                  </a:cubicBezTo>
                  <a:cubicBezTo>
                    <a:pt x="99" y="481"/>
                    <a:pt x="77" y="389"/>
                    <a:pt x="77" y="267"/>
                  </a:cubicBezTo>
                  <a:cubicBezTo>
                    <a:pt x="77" y="162"/>
                    <a:pt x="152" y="77"/>
                    <a:pt x="244" y="77"/>
                  </a:cubicBezTo>
                  <a:cubicBezTo>
                    <a:pt x="335" y="77"/>
                    <a:pt x="410" y="162"/>
                    <a:pt x="410" y="267"/>
                  </a:cubicBezTo>
                  <a:cubicBezTo>
                    <a:pt x="410" y="389"/>
                    <a:pt x="388" y="481"/>
                    <a:pt x="348" y="52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grpSp>
      <p:sp>
        <p:nvSpPr>
          <p:cNvPr id="175" name="Rectangle 174">
            <a:extLst>
              <a:ext uri="{FF2B5EF4-FFF2-40B4-BE49-F238E27FC236}">
                <a16:creationId xmlns:a16="http://schemas.microsoft.com/office/drawing/2014/main" id="{18E456A3-D795-46FE-A035-117F4B4473F7}"/>
              </a:ext>
            </a:extLst>
          </p:cNvPr>
          <p:cNvSpPr/>
          <p:nvPr/>
        </p:nvSpPr>
        <p:spPr>
          <a:xfrm>
            <a:off x="4971093" y="3779608"/>
            <a:ext cx="2152378" cy="1269886"/>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5"/>
                </a:solidFill>
              </a:rPr>
              <a:t>Attractive public administration job add</a:t>
            </a:r>
          </a:p>
          <a:p>
            <a:pPr>
              <a:lnSpc>
                <a:spcPct val="100000"/>
              </a:lnSpc>
              <a:spcAft>
                <a:spcPts val="200"/>
              </a:spcAft>
              <a:buSzPct val="100000"/>
            </a:pPr>
            <a:r>
              <a:rPr lang="en-GB" sz="1000">
                <a:solidFill>
                  <a:schemeClr val="tx1"/>
                </a:solidFill>
              </a:rPr>
              <a:t>Unified digital platform on vacancies in public administration.</a:t>
            </a:r>
          </a:p>
          <a:p>
            <a:pPr>
              <a:lnSpc>
                <a:spcPct val="100000"/>
              </a:lnSpc>
              <a:buSzPct val="100000"/>
            </a:pPr>
            <a:r>
              <a:rPr lang="en-GB" sz="1000" b="1">
                <a:solidFill>
                  <a:schemeClr val="tx1"/>
                </a:solidFill>
              </a:rPr>
              <a:t>Responsible</a:t>
            </a:r>
            <a:r>
              <a:rPr lang="en-GB" sz="1000">
                <a:solidFill>
                  <a:schemeClr val="tx1"/>
                </a:solidFill>
              </a:rPr>
              <a:t>: State Employment agency</a:t>
            </a:r>
          </a:p>
        </p:txBody>
      </p:sp>
      <p:grpSp>
        <p:nvGrpSpPr>
          <p:cNvPr id="47" name="Group 46"/>
          <p:cNvGrpSpPr/>
          <p:nvPr/>
        </p:nvGrpSpPr>
        <p:grpSpPr>
          <a:xfrm>
            <a:off x="5058186" y="3810725"/>
            <a:ext cx="320675" cy="320675"/>
            <a:chOff x="6720504" y="1428661"/>
            <a:chExt cx="411163" cy="411163"/>
          </a:xfrm>
          <a:solidFill>
            <a:schemeClr val="accent5"/>
          </a:solidFill>
        </p:grpSpPr>
        <p:sp>
          <p:nvSpPr>
            <p:cNvPr id="48" name="Freeform 214"/>
            <p:cNvSpPr>
              <a:spLocks noEditPoints="1"/>
            </p:cNvSpPr>
            <p:nvPr/>
          </p:nvSpPr>
          <p:spPr bwMode="auto">
            <a:xfrm>
              <a:off x="6720504" y="1428661"/>
              <a:ext cx="411163" cy="411163"/>
            </a:xfrm>
            <a:custGeom>
              <a:avLst/>
              <a:gdLst>
                <a:gd name="T0" fmla="*/ 0 w 1800"/>
                <a:gd name="T1" fmla="*/ 0 h 1800"/>
                <a:gd name="T2" fmla="*/ 0 w 1800"/>
                <a:gd name="T3" fmla="*/ 1800 h 1800"/>
                <a:gd name="T4" fmla="*/ 1800 w 1800"/>
                <a:gd name="T5" fmla="*/ 1800 h 1800"/>
                <a:gd name="T6" fmla="*/ 1800 w 1800"/>
                <a:gd name="T7" fmla="*/ 0 h 1800"/>
                <a:gd name="T8" fmla="*/ 0 w 1800"/>
                <a:gd name="T9" fmla="*/ 0 h 1800"/>
                <a:gd name="T10" fmla="*/ 1724 w 1800"/>
                <a:gd name="T11" fmla="*/ 1723 h 1800"/>
                <a:gd name="T12" fmla="*/ 77 w 1800"/>
                <a:gd name="T13" fmla="*/ 1723 h 1800"/>
                <a:gd name="T14" fmla="*/ 77 w 1800"/>
                <a:gd name="T15" fmla="*/ 77 h 1800"/>
                <a:gd name="T16" fmla="*/ 1724 w 1800"/>
                <a:gd name="T17" fmla="*/ 77 h 1800"/>
                <a:gd name="T18" fmla="*/ 1724 w 1800"/>
                <a:gd name="T19" fmla="*/ 172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0" h="1800">
                  <a:moveTo>
                    <a:pt x="0" y="0"/>
                  </a:moveTo>
                  <a:lnTo>
                    <a:pt x="0" y="1800"/>
                  </a:lnTo>
                  <a:lnTo>
                    <a:pt x="1800" y="1800"/>
                  </a:lnTo>
                  <a:lnTo>
                    <a:pt x="1800" y="0"/>
                  </a:lnTo>
                  <a:lnTo>
                    <a:pt x="0" y="0"/>
                  </a:lnTo>
                  <a:close/>
                  <a:moveTo>
                    <a:pt x="1724" y="1723"/>
                  </a:moveTo>
                  <a:lnTo>
                    <a:pt x="77" y="1723"/>
                  </a:lnTo>
                  <a:lnTo>
                    <a:pt x="77" y="77"/>
                  </a:lnTo>
                  <a:lnTo>
                    <a:pt x="1724" y="77"/>
                  </a:lnTo>
                  <a:lnTo>
                    <a:pt x="1724" y="172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49" name="Freeform 23"/>
            <p:cNvSpPr>
              <a:spLocks noChangeAspect="1" noEditPoints="1"/>
            </p:cNvSpPr>
            <p:nvPr/>
          </p:nvSpPr>
          <p:spPr bwMode="auto">
            <a:xfrm>
              <a:off x="6828196" y="1503580"/>
              <a:ext cx="195778" cy="261325"/>
            </a:xfrm>
            <a:custGeom>
              <a:avLst/>
              <a:gdLst>
                <a:gd name="T0" fmla="*/ 75 w 150"/>
                <a:gd name="T1" fmla="*/ 138 h 200"/>
                <a:gd name="T2" fmla="*/ 138 w 150"/>
                <a:gd name="T3" fmla="*/ 180 h 200"/>
                <a:gd name="T4" fmla="*/ 138 w 150"/>
                <a:gd name="T5" fmla="*/ 14 h 200"/>
                <a:gd name="T6" fmla="*/ 133 w 150"/>
                <a:gd name="T7" fmla="*/ 12 h 200"/>
                <a:gd name="T8" fmla="*/ 18 w 150"/>
                <a:gd name="T9" fmla="*/ 12 h 200"/>
                <a:gd name="T10" fmla="*/ 13 w 150"/>
                <a:gd name="T11" fmla="*/ 14 h 200"/>
                <a:gd name="T12" fmla="*/ 13 w 150"/>
                <a:gd name="T13" fmla="*/ 180 h 200"/>
                <a:gd name="T14" fmla="*/ 75 w 150"/>
                <a:gd name="T15" fmla="*/ 138 h 200"/>
                <a:gd name="T16" fmla="*/ 75 w 150"/>
                <a:gd name="T17" fmla="*/ 153 h 200"/>
                <a:gd name="T18" fmla="*/ 5 w 150"/>
                <a:gd name="T19" fmla="*/ 200 h 200"/>
                <a:gd name="T20" fmla="*/ 0 w 150"/>
                <a:gd name="T21" fmla="*/ 195 h 200"/>
                <a:gd name="T22" fmla="*/ 0 w 150"/>
                <a:gd name="T23" fmla="*/ 14 h 200"/>
                <a:gd name="T24" fmla="*/ 18 w 150"/>
                <a:gd name="T25" fmla="*/ 0 h 200"/>
                <a:gd name="T26" fmla="*/ 133 w 150"/>
                <a:gd name="T27" fmla="*/ 0 h 200"/>
                <a:gd name="T28" fmla="*/ 150 w 150"/>
                <a:gd name="T29" fmla="*/ 14 h 200"/>
                <a:gd name="T30" fmla="*/ 150 w 150"/>
                <a:gd name="T31" fmla="*/ 195 h 200"/>
                <a:gd name="T32" fmla="*/ 145 w 150"/>
                <a:gd name="T33" fmla="*/ 200 h 200"/>
                <a:gd name="T34" fmla="*/ 75 w 150"/>
                <a:gd name="T35" fmla="*/ 15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200">
                  <a:moveTo>
                    <a:pt x="75" y="138"/>
                  </a:moveTo>
                  <a:cubicBezTo>
                    <a:pt x="138" y="180"/>
                    <a:pt x="138" y="180"/>
                    <a:pt x="138" y="180"/>
                  </a:cubicBezTo>
                  <a:cubicBezTo>
                    <a:pt x="138" y="14"/>
                    <a:pt x="138" y="14"/>
                    <a:pt x="138" y="14"/>
                  </a:cubicBezTo>
                  <a:cubicBezTo>
                    <a:pt x="138" y="13"/>
                    <a:pt x="136" y="12"/>
                    <a:pt x="133" y="12"/>
                  </a:cubicBezTo>
                  <a:cubicBezTo>
                    <a:pt x="18" y="12"/>
                    <a:pt x="18" y="12"/>
                    <a:pt x="18" y="12"/>
                  </a:cubicBezTo>
                  <a:cubicBezTo>
                    <a:pt x="14" y="12"/>
                    <a:pt x="13" y="13"/>
                    <a:pt x="13" y="14"/>
                  </a:cubicBezTo>
                  <a:cubicBezTo>
                    <a:pt x="13" y="180"/>
                    <a:pt x="13" y="180"/>
                    <a:pt x="13" y="180"/>
                  </a:cubicBezTo>
                  <a:lnTo>
                    <a:pt x="75" y="138"/>
                  </a:lnTo>
                  <a:close/>
                  <a:moveTo>
                    <a:pt x="75" y="153"/>
                  </a:moveTo>
                  <a:cubicBezTo>
                    <a:pt x="5" y="200"/>
                    <a:pt x="5" y="200"/>
                    <a:pt x="5" y="200"/>
                  </a:cubicBezTo>
                  <a:cubicBezTo>
                    <a:pt x="2" y="200"/>
                    <a:pt x="0" y="199"/>
                    <a:pt x="0" y="195"/>
                  </a:cubicBezTo>
                  <a:cubicBezTo>
                    <a:pt x="0" y="14"/>
                    <a:pt x="0" y="14"/>
                    <a:pt x="0" y="14"/>
                  </a:cubicBezTo>
                  <a:cubicBezTo>
                    <a:pt x="0" y="6"/>
                    <a:pt x="7" y="0"/>
                    <a:pt x="18" y="0"/>
                  </a:cubicBezTo>
                  <a:cubicBezTo>
                    <a:pt x="133" y="0"/>
                    <a:pt x="133" y="0"/>
                    <a:pt x="133" y="0"/>
                  </a:cubicBezTo>
                  <a:cubicBezTo>
                    <a:pt x="143" y="0"/>
                    <a:pt x="150" y="6"/>
                    <a:pt x="150" y="14"/>
                  </a:cubicBezTo>
                  <a:cubicBezTo>
                    <a:pt x="150" y="195"/>
                    <a:pt x="150" y="195"/>
                    <a:pt x="150" y="195"/>
                  </a:cubicBezTo>
                  <a:cubicBezTo>
                    <a:pt x="150" y="199"/>
                    <a:pt x="148" y="200"/>
                    <a:pt x="145" y="200"/>
                  </a:cubicBezTo>
                  <a:lnTo>
                    <a:pt x="75" y="153"/>
                  </a:lnTo>
                  <a:close/>
                </a:path>
              </a:pathLst>
            </a:custGeom>
            <a:grpFill/>
            <a:ln>
              <a:noFill/>
            </a:ln>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grpSp>
      <p:sp>
        <p:nvSpPr>
          <p:cNvPr id="152" name="Rectangle 151">
            <a:extLst>
              <a:ext uri="{FF2B5EF4-FFF2-40B4-BE49-F238E27FC236}">
                <a16:creationId xmlns:a16="http://schemas.microsoft.com/office/drawing/2014/main" id="{DE6522D3-C8AC-47F5-97FF-2AFB155A04AE}"/>
              </a:ext>
            </a:extLst>
          </p:cNvPr>
          <p:cNvSpPr/>
          <p:nvPr/>
        </p:nvSpPr>
        <p:spPr>
          <a:xfrm>
            <a:off x="4971093" y="1561125"/>
            <a:ext cx="2152378" cy="1006767"/>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lnSpc>
                <a:spcPct val="100000"/>
              </a:lnSpc>
              <a:spcAft>
                <a:spcPts val="600"/>
              </a:spcAft>
              <a:buSzPct val="100000"/>
            </a:pPr>
            <a:r>
              <a:rPr lang="en-GB" sz="1000" b="1">
                <a:solidFill>
                  <a:schemeClr val="accent5"/>
                </a:solidFill>
              </a:rPr>
              <a:t>Leadership development matrix</a:t>
            </a:r>
          </a:p>
          <a:p>
            <a:pPr>
              <a:lnSpc>
                <a:spcPct val="100000"/>
              </a:lnSpc>
              <a:spcAft>
                <a:spcPts val="200"/>
              </a:spcAft>
              <a:buSzPct val="100000"/>
            </a:pPr>
            <a:r>
              <a:rPr lang="en-GB" sz="1000">
                <a:solidFill>
                  <a:schemeClr val="tx1"/>
                </a:solidFill>
              </a:rPr>
              <a:t>Learning and development needs and pathways.</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grpSp>
        <p:nvGrpSpPr>
          <p:cNvPr id="57" name="Group 56">
            <a:extLst>
              <a:ext uri="{FF2B5EF4-FFF2-40B4-BE49-F238E27FC236}">
                <a16:creationId xmlns:a16="http://schemas.microsoft.com/office/drawing/2014/main" id="{E6912C5D-7D86-4720-A2FC-DD6A78D88E83}"/>
              </a:ext>
            </a:extLst>
          </p:cNvPr>
          <p:cNvGrpSpPr/>
          <p:nvPr/>
        </p:nvGrpSpPr>
        <p:grpSpPr>
          <a:xfrm>
            <a:off x="5047181" y="1598745"/>
            <a:ext cx="320675" cy="320675"/>
            <a:chOff x="5005388" y="4031059"/>
            <a:chExt cx="309600" cy="309600"/>
          </a:xfrm>
        </p:grpSpPr>
        <p:sp>
          <p:nvSpPr>
            <p:cNvPr id="53" name="Freeform 214"/>
            <p:cNvSpPr>
              <a:spLocks noEditPoints="1"/>
            </p:cNvSpPr>
            <p:nvPr/>
          </p:nvSpPr>
          <p:spPr bwMode="auto">
            <a:xfrm>
              <a:off x="5005388" y="4031059"/>
              <a:ext cx="309600" cy="309600"/>
            </a:xfrm>
            <a:custGeom>
              <a:avLst/>
              <a:gdLst>
                <a:gd name="T0" fmla="*/ 0 w 1800"/>
                <a:gd name="T1" fmla="*/ 0 h 1800"/>
                <a:gd name="T2" fmla="*/ 0 w 1800"/>
                <a:gd name="T3" fmla="*/ 1800 h 1800"/>
                <a:gd name="T4" fmla="*/ 1800 w 1800"/>
                <a:gd name="T5" fmla="*/ 1800 h 1800"/>
                <a:gd name="T6" fmla="*/ 1800 w 1800"/>
                <a:gd name="T7" fmla="*/ 0 h 1800"/>
                <a:gd name="T8" fmla="*/ 0 w 1800"/>
                <a:gd name="T9" fmla="*/ 0 h 1800"/>
                <a:gd name="T10" fmla="*/ 1724 w 1800"/>
                <a:gd name="T11" fmla="*/ 1723 h 1800"/>
                <a:gd name="T12" fmla="*/ 77 w 1800"/>
                <a:gd name="T13" fmla="*/ 1723 h 1800"/>
                <a:gd name="T14" fmla="*/ 77 w 1800"/>
                <a:gd name="T15" fmla="*/ 77 h 1800"/>
                <a:gd name="T16" fmla="*/ 1724 w 1800"/>
                <a:gd name="T17" fmla="*/ 77 h 1800"/>
                <a:gd name="T18" fmla="*/ 1724 w 1800"/>
                <a:gd name="T19" fmla="*/ 1723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0" h="1800">
                  <a:moveTo>
                    <a:pt x="0" y="0"/>
                  </a:moveTo>
                  <a:lnTo>
                    <a:pt x="0" y="1800"/>
                  </a:lnTo>
                  <a:lnTo>
                    <a:pt x="1800" y="1800"/>
                  </a:lnTo>
                  <a:lnTo>
                    <a:pt x="1800" y="0"/>
                  </a:lnTo>
                  <a:lnTo>
                    <a:pt x="0" y="0"/>
                  </a:lnTo>
                  <a:close/>
                  <a:moveTo>
                    <a:pt x="1724" y="1723"/>
                  </a:moveTo>
                  <a:lnTo>
                    <a:pt x="77" y="1723"/>
                  </a:lnTo>
                  <a:lnTo>
                    <a:pt x="77" y="77"/>
                  </a:lnTo>
                  <a:lnTo>
                    <a:pt x="1724" y="77"/>
                  </a:lnTo>
                  <a:lnTo>
                    <a:pt x="1724" y="1723"/>
                  </a:lnTo>
                  <a:close/>
                </a:path>
              </a:pathLst>
            </a:custGeom>
            <a:solidFill>
              <a:schemeClr val="accent5"/>
            </a:solidFill>
            <a:ln w="0">
              <a:noFill/>
              <a:prstDash val="solid"/>
              <a:round/>
              <a:headEnd/>
              <a:tailEnd/>
            </a:ln>
          </p:spPr>
          <p:txBody>
            <a:bodyPr vert="horz" wrap="square" lIns="7200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a:ln>
                  <a:noFill/>
                </a:ln>
                <a:solidFill>
                  <a:srgbClr val="000000"/>
                </a:solidFill>
                <a:effectLst/>
                <a:uLnTx/>
                <a:uFillTx/>
                <a:latin typeface="Arial"/>
                <a:ea typeface="+mn-ea"/>
                <a:cs typeface="+mn-cs"/>
              </a:endParaRPr>
            </a:p>
          </p:txBody>
        </p:sp>
        <p:sp>
          <p:nvSpPr>
            <p:cNvPr id="54" name="Google Shape;1604;p144"/>
            <p:cNvSpPr>
              <a:spLocks noChangeAspect="1"/>
            </p:cNvSpPr>
            <p:nvPr/>
          </p:nvSpPr>
          <p:spPr>
            <a:xfrm>
              <a:off x="5035589" y="4087141"/>
              <a:ext cx="249199" cy="197436"/>
            </a:xfrm>
            <a:custGeom>
              <a:avLst/>
              <a:gdLst/>
              <a:ahLst/>
              <a:cxnLst/>
              <a:rect l="l" t="t" r="r" b="b"/>
              <a:pathLst>
                <a:path w="304" h="227" extrusionOk="0">
                  <a:moveTo>
                    <a:pt x="304" y="227"/>
                  </a:moveTo>
                  <a:lnTo>
                    <a:pt x="0" y="227"/>
                  </a:lnTo>
                  <a:lnTo>
                    <a:pt x="152" y="0"/>
                  </a:lnTo>
                  <a:lnTo>
                    <a:pt x="304" y="227"/>
                  </a:lnTo>
                  <a:close/>
                  <a:moveTo>
                    <a:pt x="46" y="203"/>
                  </a:moveTo>
                  <a:lnTo>
                    <a:pt x="258" y="203"/>
                  </a:lnTo>
                  <a:lnTo>
                    <a:pt x="152" y="44"/>
                  </a:lnTo>
                  <a:lnTo>
                    <a:pt x="46" y="203"/>
                  </a:lnTo>
                  <a:close/>
                </a:path>
              </a:pathLst>
            </a:custGeom>
            <a:solidFill>
              <a:schemeClr val="accent5"/>
            </a:solidFill>
            <a:ln>
              <a:noFill/>
            </a:ln>
          </p:spPr>
          <p:txBody>
            <a:bodyPr spcFirstLastPara="1" wrap="square" lIns="72000" tIns="45700" rIns="91425"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grpSp>
      <p:sp>
        <p:nvSpPr>
          <p:cNvPr id="158" name="Rectangle 157">
            <a:extLst>
              <a:ext uri="{FF2B5EF4-FFF2-40B4-BE49-F238E27FC236}">
                <a16:creationId xmlns:a16="http://schemas.microsoft.com/office/drawing/2014/main" id="{A5168807-7ED5-492E-9A2B-B611AE4DD455}"/>
              </a:ext>
            </a:extLst>
          </p:cNvPr>
          <p:cNvSpPr/>
          <p:nvPr/>
        </p:nvSpPr>
        <p:spPr>
          <a:xfrm>
            <a:off x="7191873" y="1561126"/>
            <a:ext cx="2152378" cy="136875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913">
              <a:spcAft>
                <a:spcPts val="600"/>
              </a:spcAft>
              <a:buSzPct val="100000"/>
            </a:pPr>
            <a:r>
              <a:rPr lang="en-GB" sz="1000" b="1">
                <a:solidFill>
                  <a:schemeClr val="accent5"/>
                </a:solidFill>
              </a:rPr>
              <a:t>HR framework in public administration</a:t>
            </a:r>
          </a:p>
          <a:p>
            <a:pPr>
              <a:lnSpc>
                <a:spcPct val="100000"/>
              </a:lnSpc>
              <a:spcAft>
                <a:spcPts val="200"/>
              </a:spcAft>
              <a:buSzPct val="100000"/>
            </a:pPr>
            <a:r>
              <a:rPr lang="en-GB" sz="1000">
                <a:solidFill>
                  <a:schemeClr val="tx1"/>
                </a:solidFill>
              </a:rPr>
              <a:t>Framework that will support the implementation of the OECD Leadership and Capabilities Framework in the public administration.</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grpSp>
        <p:nvGrpSpPr>
          <p:cNvPr id="56" name="Group 55">
            <a:extLst>
              <a:ext uri="{FF2B5EF4-FFF2-40B4-BE49-F238E27FC236}">
                <a16:creationId xmlns:a16="http://schemas.microsoft.com/office/drawing/2014/main" id="{BF3E23DC-238F-45FE-8591-D413F2FF413C}"/>
              </a:ext>
            </a:extLst>
          </p:cNvPr>
          <p:cNvGrpSpPr/>
          <p:nvPr/>
        </p:nvGrpSpPr>
        <p:grpSpPr>
          <a:xfrm>
            <a:off x="7264749" y="1598745"/>
            <a:ext cx="320675" cy="320675"/>
            <a:chOff x="7270576" y="4033000"/>
            <a:chExt cx="308820" cy="309600"/>
          </a:xfrm>
        </p:grpSpPr>
        <p:sp>
          <p:nvSpPr>
            <p:cNvPr id="50" name="Google Shape;1807;p148"/>
            <p:cNvSpPr>
              <a:spLocks noChangeAspect="1"/>
            </p:cNvSpPr>
            <p:nvPr/>
          </p:nvSpPr>
          <p:spPr>
            <a:xfrm>
              <a:off x="7270576" y="4033000"/>
              <a:ext cx="308820" cy="309600"/>
            </a:xfrm>
            <a:custGeom>
              <a:avLst/>
              <a:gdLst/>
              <a:ahLst/>
              <a:cxnLst/>
              <a:rect l="l" t="t" r="r" b="b"/>
              <a:pathLst>
                <a:path w="346" h="347" extrusionOk="0">
                  <a:moveTo>
                    <a:pt x="346" y="0"/>
                  </a:moveTo>
                  <a:cubicBezTo>
                    <a:pt x="0" y="0"/>
                    <a:pt x="0" y="0"/>
                    <a:pt x="0" y="0"/>
                  </a:cubicBezTo>
                  <a:cubicBezTo>
                    <a:pt x="0" y="347"/>
                    <a:pt x="0" y="347"/>
                    <a:pt x="0" y="347"/>
                  </a:cubicBezTo>
                  <a:cubicBezTo>
                    <a:pt x="346" y="347"/>
                    <a:pt x="346" y="347"/>
                    <a:pt x="346" y="347"/>
                  </a:cubicBezTo>
                  <a:cubicBezTo>
                    <a:pt x="346" y="347"/>
                    <a:pt x="346" y="347"/>
                    <a:pt x="346" y="347"/>
                  </a:cubicBezTo>
                  <a:cubicBezTo>
                    <a:pt x="346" y="0"/>
                    <a:pt x="346" y="0"/>
                    <a:pt x="346" y="0"/>
                  </a:cubicBezTo>
                  <a:close/>
                  <a:moveTo>
                    <a:pt x="14" y="319"/>
                  </a:moveTo>
                  <a:cubicBezTo>
                    <a:pt x="68" y="265"/>
                    <a:pt x="68" y="265"/>
                    <a:pt x="68" y="265"/>
                  </a:cubicBezTo>
                  <a:cubicBezTo>
                    <a:pt x="68" y="265"/>
                    <a:pt x="68" y="265"/>
                    <a:pt x="68" y="265"/>
                  </a:cubicBezTo>
                  <a:cubicBezTo>
                    <a:pt x="103" y="231"/>
                    <a:pt x="103" y="231"/>
                    <a:pt x="103" y="231"/>
                  </a:cubicBezTo>
                  <a:cubicBezTo>
                    <a:pt x="104" y="229"/>
                    <a:pt x="107" y="228"/>
                    <a:pt x="109" y="228"/>
                  </a:cubicBezTo>
                  <a:cubicBezTo>
                    <a:pt x="189" y="228"/>
                    <a:pt x="189" y="228"/>
                    <a:pt x="189" y="228"/>
                  </a:cubicBezTo>
                  <a:cubicBezTo>
                    <a:pt x="194" y="228"/>
                    <a:pt x="198" y="232"/>
                    <a:pt x="198" y="237"/>
                  </a:cubicBezTo>
                  <a:cubicBezTo>
                    <a:pt x="198" y="242"/>
                    <a:pt x="194" y="246"/>
                    <a:pt x="189" y="246"/>
                  </a:cubicBezTo>
                  <a:cubicBezTo>
                    <a:pt x="116" y="246"/>
                    <a:pt x="116" y="246"/>
                    <a:pt x="116" y="246"/>
                  </a:cubicBezTo>
                  <a:cubicBezTo>
                    <a:pt x="116" y="261"/>
                    <a:pt x="116" y="261"/>
                    <a:pt x="116" y="261"/>
                  </a:cubicBezTo>
                  <a:cubicBezTo>
                    <a:pt x="189" y="261"/>
                    <a:pt x="189" y="261"/>
                    <a:pt x="189" y="261"/>
                  </a:cubicBezTo>
                  <a:cubicBezTo>
                    <a:pt x="195" y="261"/>
                    <a:pt x="208" y="259"/>
                    <a:pt x="214" y="252"/>
                  </a:cubicBezTo>
                  <a:cubicBezTo>
                    <a:pt x="280" y="186"/>
                    <a:pt x="280" y="186"/>
                    <a:pt x="280" y="186"/>
                  </a:cubicBezTo>
                  <a:cubicBezTo>
                    <a:pt x="284" y="183"/>
                    <a:pt x="289" y="182"/>
                    <a:pt x="293" y="185"/>
                  </a:cubicBezTo>
                  <a:cubicBezTo>
                    <a:pt x="295" y="187"/>
                    <a:pt x="296" y="189"/>
                    <a:pt x="296" y="192"/>
                  </a:cubicBezTo>
                  <a:cubicBezTo>
                    <a:pt x="296" y="194"/>
                    <a:pt x="295" y="197"/>
                    <a:pt x="293" y="198"/>
                  </a:cubicBezTo>
                  <a:cubicBezTo>
                    <a:pt x="208" y="284"/>
                    <a:pt x="208" y="284"/>
                    <a:pt x="208" y="284"/>
                  </a:cubicBezTo>
                  <a:cubicBezTo>
                    <a:pt x="206" y="285"/>
                    <a:pt x="204" y="286"/>
                    <a:pt x="202" y="286"/>
                  </a:cubicBezTo>
                  <a:cubicBezTo>
                    <a:pt x="125" y="286"/>
                    <a:pt x="125" y="286"/>
                    <a:pt x="125" y="286"/>
                  </a:cubicBezTo>
                  <a:cubicBezTo>
                    <a:pt x="79" y="332"/>
                    <a:pt x="79" y="332"/>
                    <a:pt x="79" y="332"/>
                  </a:cubicBezTo>
                  <a:cubicBezTo>
                    <a:pt x="14" y="332"/>
                    <a:pt x="14" y="332"/>
                    <a:pt x="14" y="332"/>
                  </a:cubicBezTo>
                  <a:lnTo>
                    <a:pt x="14" y="319"/>
                  </a:lnTo>
                  <a:close/>
                  <a:moveTo>
                    <a:pt x="100" y="332"/>
                  </a:moveTo>
                  <a:cubicBezTo>
                    <a:pt x="131" y="301"/>
                    <a:pt x="131" y="301"/>
                    <a:pt x="131" y="301"/>
                  </a:cubicBezTo>
                  <a:cubicBezTo>
                    <a:pt x="202" y="301"/>
                    <a:pt x="202" y="301"/>
                    <a:pt x="202" y="301"/>
                  </a:cubicBezTo>
                  <a:cubicBezTo>
                    <a:pt x="208" y="301"/>
                    <a:pt x="214" y="299"/>
                    <a:pt x="218" y="294"/>
                  </a:cubicBezTo>
                  <a:cubicBezTo>
                    <a:pt x="304" y="209"/>
                    <a:pt x="304" y="209"/>
                    <a:pt x="304" y="209"/>
                  </a:cubicBezTo>
                  <a:cubicBezTo>
                    <a:pt x="308" y="204"/>
                    <a:pt x="311" y="198"/>
                    <a:pt x="311" y="191"/>
                  </a:cubicBezTo>
                  <a:cubicBezTo>
                    <a:pt x="310" y="185"/>
                    <a:pt x="308" y="179"/>
                    <a:pt x="303" y="174"/>
                  </a:cubicBezTo>
                  <a:cubicBezTo>
                    <a:pt x="293" y="166"/>
                    <a:pt x="279" y="167"/>
                    <a:pt x="269" y="176"/>
                  </a:cubicBezTo>
                  <a:cubicBezTo>
                    <a:pt x="212" y="233"/>
                    <a:pt x="212" y="233"/>
                    <a:pt x="212" y="233"/>
                  </a:cubicBezTo>
                  <a:cubicBezTo>
                    <a:pt x="210" y="222"/>
                    <a:pt x="200" y="214"/>
                    <a:pt x="189" y="214"/>
                  </a:cubicBezTo>
                  <a:cubicBezTo>
                    <a:pt x="109" y="214"/>
                    <a:pt x="109" y="214"/>
                    <a:pt x="109" y="214"/>
                  </a:cubicBezTo>
                  <a:cubicBezTo>
                    <a:pt x="103" y="214"/>
                    <a:pt x="97" y="216"/>
                    <a:pt x="92" y="220"/>
                  </a:cubicBezTo>
                  <a:cubicBezTo>
                    <a:pt x="60" y="253"/>
                    <a:pt x="60" y="253"/>
                    <a:pt x="60" y="253"/>
                  </a:cubicBezTo>
                  <a:cubicBezTo>
                    <a:pt x="60" y="253"/>
                    <a:pt x="60" y="253"/>
                    <a:pt x="60" y="253"/>
                  </a:cubicBezTo>
                  <a:cubicBezTo>
                    <a:pt x="14" y="298"/>
                    <a:pt x="14" y="298"/>
                    <a:pt x="14" y="298"/>
                  </a:cubicBezTo>
                  <a:cubicBezTo>
                    <a:pt x="14" y="15"/>
                    <a:pt x="14" y="15"/>
                    <a:pt x="14" y="15"/>
                  </a:cubicBezTo>
                  <a:cubicBezTo>
                    <a:pt x="331" y="15"/>
                    <a:pt x="331" y="15"/>
                    <a:pt x="331" y="15"/>
                  </a:cubicBezTo>
                  <a:cubicBezTo>
                    <a:pt x="331" y="332"/>
                    <a:pt x="331" y="332"/>
                    <a:pt x="331" y="332"/>
                  </a:cubicBezTo>
                  <a:lnTo>
                    <a:pt x="100" y="332"/>
                  </a:lnTo>
                  <a:close/>
                  <a:moveTo>
                    <a:pt x="175" y="109"/>
                  </a:moveTo>
                  <a:cubicBezTo>
                    <a:pt x="216" y="109"/>
                    <a:pt x="216" y="109"/>
                    <a:pt x="216" y="109"/>
                  </a:cubicBezTo>
                  <a:cubicBezTo>
                    <a:pt x="216" y="124"/>
                    <a:pt x="216" y="124"/>
                    <a:pt x="216" y="124"/>
                  </a:cubicBezTo>
                  <a:cubicBezTo>
                    <a:pt x="175" y="124"/>
                    <a:pt x="175" y="124"/>
                    <a:pt x="175" y="124"/>
                  </a:cubicBezTo>
                  <a:cubicBezTo>
                    <a:pt x="175" y="165"/>
                    <a:pt x="175" y="165"/>
                    <a:pt x="175" y="165"/>
                  </a:cubicBezTo>
                  <a:cubicBezTo>
                    <a:pt x="160" y="165"/>
                    <a:pt x="160" y="165"/>
                    <a:pt x="160" y="165"/>
                  </a:cubicBezTo>
                  <a:cubicBezTo>
                    <a:pt x="160" y="124"/>
                    <a:pt x="160" y="124"/>
                    <a:pt x="160" y="124"/>
                  </a:cubicBezTo>
                  <a:cubicBezTo>
                    <a:pt x="120" y="124"/>
                    <a:pt x="120" y="124"/>
                    <a:pt x="120" y="124"/>
                  </a:cubicBezTo>
                  <a:cubicBezTo>
                    <a:pt x="120" y="109"/>
                    <a:pt x="120" y="109"/>
                    <a:pt x="120" y="109"/>
                  </a:cubicBezTo>
                  <a:cubicBezTo>
                    <a:pt x="160" y="109"/>
                    <a:pt x="160" y="109"/>
                    <a:pt x="160" y="109"/>
                  </a:cubicBezTo>
                  <a:cubicBezTo>
                    <a:pt x="160" y="69"/>
                    <a:pt x="160" y="69"/>
                    <a:pt x="160" y="69"/>
                  </a:cubicBezTo>
                  <a:cubicBezTo>
                    <a:pt x="175" y="69"/>
                    <a:pt x="175" y="69"/>
                    <a:pt x="175" y="69"/>
                  </a:cubicBezTo>
                  <a:lnTo>
                    <a:pt x="175" y="109"/>
                  </a:lnTo>
                  <a:close/>
                </a:path>
              </a:pathLst>
            </a:custGeom>
            <a:solidFill>
              <a:schemeClr val="accent5"/>
            </a:solidFill>
            <a:ln>
              <a:noFill/>
            </a:ln>
          </p:spPr>
          <p:txBody>
            <a:bodyPr spcFirstLastPara="1" wrap="square" lIns="72000" tIns="45700" rIns="91425"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sp>
          <p:nvSpPr>
            <p:cNvPr id="51" name="Rectangle 50"/>
            <p:cNvSpPr/>
            <p:nvPr/>
          </p:nvSpPr>
          <p:spPr>
            <a:xfrm>
              <a:off x="7301369" y="4071397"/>
              <a:ext cx="242905" cy="109560"/>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lIns="72000" rtlCol="0" anchor="ctr"/>
            <a:lstStyle/>
            <a:p>
              <a:pPr algn="ctr">
                <a:lnSpc>
                  <a:spcPct val="100000"/>
                </a:lnSpc>
              </a:pPr>
              <a:endParaRPr lang="en-GB" sz="1000"/>
            </a:p>
          </p:txBody>
        </p:sp>
        <p:sp>
          <p:nvSpPr>
            <p:cNvPr id="52" name="Google Shape;1265;p140"/>
            <p:cNvSpPr>
              <a:spLocks noChangeAspect="1"/>
            </p:cNvSpPr>
            <p:nvPr/>
          </p:nvSpPr>
          <p:spPr>
            <a:xfrm>
              <a:off x="7326134" y="4061167"/>
              <a:ext cx="168392" cy="140871"/>
            </a:xfrm>
            <a:custGeom>
              <a:avLst/>
              <a:gdLst/>
              <a:ahLst/>
              <a:cxnLst/>
              <a:rect l="l" t="t" r="r" b="b"/>
              <a:pathLst>
                <a:path w="239" h="200" extrusionOk="0">
                  <a:moveTo>
                    <a:pt x="68" y="15"/>
                  </a:moveTo>
                  <a:cubicBezTo>
                    <a:pt x="87" y="15"/>
                    <a:pt x="103" y="30"/>
                    <a:pt x="103" y="49"/>
                  </a:cubicBezTo>
                  <a:cubicBezTo>
                    <a:pt x="103" y="68"/>
                    <a:pt x="87" y="84"/>
                    <a:pt x="68" y="84"/>
                  </a:cubicBezTo>
                  <a:cubicBezTo>
                    <a:pt x="49" y="84"/>
                    <a:pt x="33" y="68"/>
                    <a:pt x="33" y="49"/>
                  </a:cubicBezTo>
                  <a:cubicBezTo>
                    <a:pt x="33" y="30"/>
                    <a:pt x="49" y="15"/>
                    <a:pt x="68" y="15"/>
                  </a:cubicBezTo>
                  <a:moveTo>
                    <a:pt x="68" y="99"/>
                  </a:moveTo>
                  <a:cubicBezTo>
                    <a:pt x="95" y="99"/>
                    <a:pt x="118" y="77"/>
                    <a:pt x="118" y="49"/>
                  </a:cubicBezTo>
                  <a:cubicBezTo>
                    <a:pt x="118" y="22"/>
                    <a:pt x="95" y="0"/>
                    <a:pt x="68" y="0"/>
                  </a:cubicBezTo>
                  <a:cubicBezTo>
                    <a:pt x="41" y="0"/>
                    <a:pt x="18" y="22"/>
                    <a:pt x="18" y="49"/>
                  </a:cubicBezTo>
                  <a:cubicBezTo>
                    <a:pt x="18" y="77"/>
                    <a:pt x="41" y="99"/>
                    <a:pt x="68" y="99"/>
                  </a:cubicBezTo>
                  <a:moveTo>
                    <a:pt x="187" y="61"/>
                  </a:moveTo>
                  <a:cubicBezTo>
                    <a:pt x="201" y="61"/>
                    <a:pt x="211" y="72"/>
                    <a:pt x="211" y="85"/>
                  </a:cubicBezTo>
                  <a:cubicBezTo>
                    <a:pt x="211" y="98"/>
                    <a:pt x="201" y="109"/>
                    <a:pt x="187" y="109"/>
                  </a:cubicBezTo>
                  <a:cubicBezTo>
                    <a:pt x="174" y="109"/>
                    <a:pt x="163" y="98"/>
                    <a:pt x="163" y="85"/>
                  </a:cubicBezTo>
                  <a:cubicBezTo>
                    <a:pt x="163" y="72"/>
                    <a:pt x="174" y="61"/>
                    <a:pt x="187" y="61"/>
                  </a:cubicBezTo>
                  <a:moveTo>
                    <a:pt x="187" y="124"/>
                  </a:moveTo>
                  <a:cubicBezTo>
                    <a:pt x="209" y="124"/>
                    <a:pt x="226" y="107"/>
                    <a:pt x="226" y="85"/>
                  </a:cubicBezTo>
                  <a:cubicBezTo>
                    <a:pt x="226" y="64"/>
                    <a:pt x="209" y="46"/>
                    <a:pt x="187" y="46"/>
                  </a:cubicBezTo>
                  <a:cubicBezTo>
                    <a:pt x="166" y="46"/>
                    <a:pt x="148" y="64"/>
                    <a:pt x="148" y="85"/>
                  </a:cubicBezTo>
                  <a:cubicBezTo>
                    <a:pt x="148" y="107"/>
                    <a:pt x="166" y="124"/>
                    <a:pt x="187" y="124"/>
                  </a:cubicBezTo>
                  <a:moveTo>
                    <a:pt x="224" y="185"/>
                  </a:moveTo>
                  <a:cubicBezTo>
                    <a:pt x="143" y="185"/>
                    <a:pt x="143" y="185"/>
                    <a:pt x="143" y="185"/>
                  </a:cubicBezTo>
                  <a:cubicBezTo>
                    <a:pt x="143" y="159"/>
                    <a:pt x="143" y="159"/>
                    <a:pt x="143" y="159"/>
                  </a:cubicBezTo>
                  <a:cubicBezTo>
                    <a:pt x="167" y="149"/>
                    <a:pt x="200" y="149"/>
                    <a:pt x="224" y="159"/>
                  </a:cubicBezTo>
                  <a:lnTo>
                    <a:pt x="224" y="185"/>
                  </a:lnTo>
                  <a:close/>
                  <a:moveTo>
                    <a:pt x="128" y="185"/>
                  </a:moveTo>
                  <a:cubicBezTo>
                    <a:pt x="15" y="185"/>
                    <a:pt x="15" y="185"/>
                    <a:pt x="15" y="185"/>
                  </a:cubicBezTo>
                  <a:cubicBezTo>
                    <a:pt x="15" y="147"/>
                    <a:pt x="15" y="147"/>
                    <a:pt x="15" y="147"/>
                  </a:cubicBezTo>
                  <a:cubicBezTo>
                    <a:pt x="48" y="132"/>
                    <a:pt x="94" y="132"/>
                    <a:pt x="128" y="147"/>
                  </a:cubicBezTo>
                  <a:cubicBezTo>
                    <a:pt x="128" y="150"/>
                    <a:pt x="128" y="150"/>
                    <a:pt x="128" y="150"/>
                  </a:cubicBezTo>
                  <a:lnTo>
                    <a:pt x="128" y="185"/>
                  </a:lnTo>
                  <a:close/>
                  <a:moveTo>
                    <a:pt x="234" y="148"/>
                  </a:moveTo>
                  <a:cubicBezTo>
                    <a:pt x="208" y="135"/>
                    <a:pt x="171" y="134"/>
                    <a:pt x="143" y="143"/>
                  </a:cubicBezTo>
                  <a:cubicBezTo>
                    <a:pt x="143" y="137"/>
                    <a:pt x="143" y="137"/>
                    <a:pt x="143" y="137"/>
                  </a:cubicBezTo>
                  <a:cubicBezTo>
                    <a:pt x="138" y="135"/>
                    <a:pt x="138" y="135"/>
                    <a:pt x="138" y="135"/>
                  </a:cubicBezTo>
                  <a:cubicBezTo>
                    <a:pt x="99" y="116"/>
                    <a:pt x="43" y="116"/>
                    <a:pt x="4" y="135"/>
                  </a:cubicBezTo>
                  <a:cubicBezTo>
                    <a:pt x="0" y="137"/>
                    <a:pt x="0" y="137"/>
                    <a:pt x="0" y="137"/>
                  </a:cubicBezTo>
                  <a:cubicBezTo>
                    <a:pt x="0" y="200"/>
                    <a:pt x="0" y="200"/>
                    <a:pt x="0" y="200"/>
                  </a:cubicBezTo>
                  <a:cubicBezTo>
                    <a:pt x="128" y="200"/>
                    <a:pt x="128" y="200"/>
                    <a:pt x="128" y="200"/>
                  </a:cubicBezTo>
                  <a:cubicBezTo>
                    <a:pt x="143" y="200"/>
                    <a:pt x="143" y="200"/>
                    <a:pt x="143" y="200"/>
                  </a:cubicBezTo>
                  <a:cubicBezTo>
                    <a:pt x="239" y="200"/>
                    <a:pt x="239" y="200"/>
                    <a:pt x="239" y="200"/>
                  </a:cubicBezTo>
                  <a:cubicBezTo>
                    <a:pt x="239" y="150"/>
                    <a:pt x="239" y="150"/>
                    <a:pt x="239" y="150"/>
                  </a:cubicBezTo>
                  <a:lnTo>
                    <a:pt x="234" y="148"/>
                  </a:lnTo>
                  <a:close/>
                </a:path>
              </a:pathLst>
            </a:custGeom>
            <a:solidFill>
              <a:schemeClr val="accent5"/>
            </a:solidFill>
            <a:ln>
              <a:noFill/>
            </a:ln>
          </p:spPr>
          <p:txBody>
            <a:bodyPr spcFirstLastPara="1" wrap="square" lIns="72000" tIns="45700" rIns="91425" bIns="45700" anchor="t" anchorCtr="0">
              <a:noAutofit/>
            </a:bodyPr>
            <a:lstStyle/>
            <a:p>
              <a:pPr marL="0" marR="0" lvl="0" indent="0" algn="l" rtl="0">
                <a:spcBef>
                  <a:spcPts val="0"/>
                </a:spcBef>
                <a:spcAft>
                  <a:spcPts val="0"/>
                </a:spcAft>
                <a:buNone/>
              </a:pPr>
              <a:endParaRPr lang="en-GB" sz="1000">
                <a:solidFill>
                  <a:schemeClr val="dk1"/>
                </a:solidFill>
                <a:latin typeface="Arial"/>
                <a:ea typeface="Arial"/>
                <a:cs typeface="Arial"/>
                <a:sym typeface="Arial"/>
              </a:endParaRPr>
            </a:p>
          </p:txBody>
        </p:sp>
      </p:grpSp>
      <p:sp>
        <p:nvSpPr>
          <p:cNvPr id="190" name="Rectangle 189">
            <a:extLst>
              <a:ext uri="{FF2B5EF4-FFF2-40B4-BE49-F238E27FC236}">
                <a16:creationId xmlns:a16="http://schemas.microsoft.com/office/drawing/2014/main" id="{D134BB71-43F4-4206-B3D0-582764F9B3E1}"/>
              </a:ext>
            </a:extLst>
          </p:cNvPr>
          <p:cNvSpPr/>
          <p:nvPr/>
        </p:nvSpPr>
        <p:spPr>
          <a:xfrm>
            <a:off x="7191873" y="2992969"/>
            <a:ext cx="2152378" cy="108887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18000" bIns="18000" rtlCol="0" anchor="t">
            <a:noAutofit/>
          </a:bodyPr>
          <a:lstStyle/>
          <a:p>
            <a:pPr marL="442800">
              <a:lnSpc>
                <a:spcPct val="100000"/>
              </a:lnSpc>
              <a:spcAft>
                <a:spcPts val="600"/>
              </a:spcAft>
              <a:buSzPct val="100000"/>
            </a:pPr>
            <a:r>
              <a:rPr lang="en-GB" sz="1000" b="1">
                <a:solidFill>
                  <a:schemeClr val="accent5"/>
                </a:solidFill>
              </a:rPr>
              <a:t>"Experts </a:t>
            </a:r>
            <a:br>
              <a:rPr lang="en-GB" sz="1000" b="1">
                <a:solidFill>
                  <a:schemeClr val="accent5"/>
                </a:solidFill>
              </a:rPr>
            </a:br>
            <a:r>
              <a:rPr lang="en-GB" sz="1000" b="1">
                <a:solidFill>
                  <a:schemeClr val="accent5"/>
                </a:solidFill>
              </a:rPr>
              <a:t>bank"</a:t>
            </a:r>
          </a:p>
          <a:p>
            <a:pPr>
              <a:lnSpc>
                <a:spcPct val="100000"/>
              </a:lnSpc>
              <a:spcAft>
                <a:spcPts val="200"/>
              </a:spcAft>
              <a:buSzPct val="100000"/>
            </a:pPr>
            <a:r>
              <a:rPr lang="en-GB" sz="1000">
                <a:solidFill>
                  <a:schemeClr val="tx1"/>
                </a:solidFill>
              </a:rPr>
              <a:t>Exchange with competencies, hire </a:t>
            </a:r>
            <a:br>
              <a:rPr lang="en-GB" sz="1000">
                <a:solidFill>
                  <a:schemeClr val="tx1"/>
                </a:solidFill>
              </a:rPr>
            </a:br>
            <a:r>
              <a:rPr lang="en-GB" sz="1000">
                <a:solidFill>
                  <a:schemeClr val="tx1"/>
                </a:solidFill>
              </a:rPr>
              <a:t>of employees in cross-institution and cross-sector level.</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sp>
        <p:nvSpPr>
          <p:cNvPr id="194" name="Rectangle 193">
            <a:extLst>
              <a:ext uri="{FF2B5EF4-FFF2-40B4-BE49-F238E27FC236}">
                <a16:creationId xmlns:a16="http://schemas.microsoft.com/office/drawing/2014/main" id="{E6864089-8A4E-4EA7-BB84-000FDF2266FC}"/>
              </a:ext>
            </a:extLst>
          </p:cNvPr>
          <p:cNvSpPr/>
          <p:nvPr/>
        </p:nvSpPr>
        <p:spPr>
          <a:xfrm>
            <a:off x="7191873" y="4144932"/>
            <a:ext cx="2152378" cy="1045556"/>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0" bIns="18000" rtlCol="0" anchor="t">
            <a:noAutofit/>
          </a:bodyPr>
          <a:lstStyle/>
          <a:p>
            <a:pPr marL="442800">
              <a:lnSpc>
                <a:spcPct val="100000"/>
              </a:lnSpc>
              <a:spcAft>
                <a:spcPts val="600"/>
              </a:spcAft>
              <a:buSzPct val="100000"/>
            </a:pPr>
            <a:r>
              <a:rPr lang="en-GB" sz="1000" b="1">
                <a:solidFill>
                  <a:schemeClr val="accent5"/>
                </a:solidFill>
              </a:rPr>
              <a:t>Excellence </a:t>
            </a:r>
            <a:br>
              <a:rPr lang="en-GB" sz="1000" b="1">
                <a:solidFill>
                  <a:schemeClr val="accent5"/>
                </a:solidFill>
              </a:rPr>
            </a:br>
            <a:r>
              <a:rPr lang="en-GB" sz="1000" b="1">
                <a:solidFill>
                  <a:schemeClr val="accent5"/>
                </a:solidFill>
              </a:rPr>
              <a:t>award</a:t>
            </a:r>
          </a:p>
          <a:p>
            <a:pPr>
              <a:lnSpc>
                <a:spcPct val="100000"/>
              </a:lnSpc>
              <a:spcAft>
                <a:spcPts val="200"/>
              </a:spcAft>
              <a:buSzPct val="100000"/>
            </a:pPr>
            <a:r>
              <a:rPr lang="en-GB" sz="1000">
                <a:solidFill>
                  <a:schemeClr val="tx1"/>
                </a:solidFill>
              </a:rPr>
              <a:t>Annual awards on outstanding performance on the theme of the year.</a:t>
            </a:r>
          </a:p>
          <a:p>
            <a:pPr>
              <a:lnSpc>
                <a:spcPct val="100000"/>
              </a:lnSpc>
              <a:spcAft>
                <a:spcPts val="200"/>
              </a:spcAft>
              <a:buSzPct val="100000"/>
            </a:pPr>
            <a:r>
              <a:rPr lang="en-GB" sz="1000" b="1">
                <a:solidFill>
                  <a:schemeClr val="tx1"/>
                </a:solidFill>
              </a:rPr>
              <a:t>Responsible</a:t>
            </a:r>
            <a:r>
              <a:rPr lang="en-GB" sz="1000">
                <a:solidFill>
                  <a:schemeClr val="tx1"/>
                </a:solidFill>
              </a:rPr>
              <a:t>: the State Chancellery</a:t>
            </a:r>
          </a:p>
        </p:txBody>
      </p:sp>
      <p:sp>
        <p:nvSpPr>
          <p:cNvPr id="195" name="Rectangle 194">
            <a:extLst>
              <a:ext uri="{FF2B5EF4-FFF2-40B4-BE49-F238E27FC236}">
                <a16:creationId xmlns:a16="http://schemas.microsoft.com/office/drawing/2014/main" id="{C4000EBA-A7D6-464C-8A38-0279B22D5124}"/>
              </a:ext>
            </a:extLst>
          </p:cNvPr>
          <p:cNvSpPr/>
          <p:nvPr/>
        </p:nvSpPr>
        <p:spPr>
          <a:xfrm>
            <a:off x="7191873" y="5253577"/>
            <a:ext cx="2152378" cy="908634"/>
          </a:xfrm>
          <a:prstGeom prst="rect">
            <a:avLst/>
          </a:prstGeom>
          <a:solidFill>
            <a:schemeClr val="bg1"/>
          </a:solidFill>
          <a:ln w="3175">
            <a:solidFill>
              <a:schemeClr val="bg1">
                <a:lumMod val="75000"/>
              </a:schemeClr>
            </a:solidFill>
          </a:ln>
        </p:spPr>
        <p:style>
          <a:lnRef idx="0">
            <a:schemeClr val="accent1"/>
          </a:lnRef>
          <a:fillRef idx="1">
            <a:schemeClr val="accent1"/>
          </a:fillRef>
          <a:effectRef idx="0">
            <a:schemeClr val="dk1"/>
          </a:effectRef>
          <a:fontRef idx="minor">
            <a:schemeClr val="lt1"/>
          </a:fontRef>
        </p:style>
        <p:txBody>
          <a:bodyPr lIns="72000" tIns="18000" rIns="0" bIns="18000" rtlCol="0" anchor="t">
            <a:noAutofit/>
          </a:bodyPr>
          <a:lstStyle/>
          <a:p>
            <a:pPr marL="442800">
              <a:lnSpc>
                <a:spcPct val="100000"/>
              </a:lnSpc>
              <a:buSzPct val="100000"/>
            </a:pPr>
            <a:r>
              <a:rPr lang="en-GB" sz="1000" b="1">
                <a:solidFill>
                  <a:schemeClr val="accent5"/>
                </a:solidFill>
              </a:rPr>
              <a:t>Training talents </a:t>
            </a:r>
          </a:p>
          <a:p>
            <a:pPr marL="442800">
              <a:lnSpc>
                <a:spcPct val="100000"/>
              </a:lnSpc>
              <a:spcAft>
                <a:spcPts val="600"/>
              </a:spcAft>
              <a:buSzPct val="100000"/>
            </a:pPr>
            <a:r>
              <a:rPr lang="en-GB" sz="1000" b="1">
                <a:solidFill>
                  <a:schemeClr val="accent5"/>
                </a:solidFill>
              </a:rPr>
              <a:t>program</a:t>
            </a:r>
            <a:endParaRPr lang="en-GB" sz="1000">
              <a:solidFill>
                <a:schemeClr val="tx1"/>
              </a:solidFill>
            </a:endParaRPr>
          </a:p>
          <a:p>
            <a:pPr>
              <a:lnSpc>
                <a:spcPct val="100000"/>
              </a:lnSpc>
              <a:spcAft>
                <a:spcPts val="100"/>
              </a:spcAft>
              <a:buSzPct val="100000"/>
            </a:pPr>
            <a:r>
              <a:rPr lang="en-GB" sz="1000">
                <a:solidFill>
                  <a:schemeClr val="tx1"/>
                </a:solidFill>
              </a:rPr>
              <a:t>Adjusting training curriculum for talents. </a:t>
            </a:r>
          </a:p>
          <a:p>
            <a:pPr>
              <a:lnSpc>
                <a:spcPct val="100000"/>
              </a:lnSpc>
              <a:spcAft>
                <a:spcPts val="100"/>
              </a:spcAft>
              <a:buSzPct val="100000"/>
            </a:pPr>
            <a:r>
              <a:rPr lang="en-GB" sz="1000" b="1">
                <a:solidFill>
                  <a:schemeClr val="tx1"/>
                </a:solidFill>
              </a:rPr>
              <a:t>Responsible</a:t>
            </a:r>
            <a:r>
              <a:rPr lang="en-GB" sz="1000">
                <a:solidFill>
                  <a:schemeClr val="tx1"/>
                </a:solidFill>
              </a:rPr>
              <a:t>: the State Chancellery</a:t>
            </a:r>
          </a:p>
        </p:txBody>
      </p:sp>
      <p:sp>
        <p:nvSpPr>
          <p:cNvPr id="84" name="Freeform 27">
            <a:extLst>
              <a:ext uri="{FF2B5EF4-FFF2-40B4-BE49-F238E27FC236}">
                <a16:creationId xmlns:a16="http://schemas.microsoft.com/office/drawing/2014/main" id="{1C6C7F0B-F223-45A4-ABD9-9C3B76DB634A}"/>
              </a:ext>
            </a:extLst>
          </p:cNvPr>
          <p:cNvSpPr>
            <a:spLocks noChangeAspect="1" noEditPoints="1"/>
          </p:cNvSpPr>
          <p:nvPr/>
        </p:nvSpPr>
        <p:spPr bwMode="auto">
          <a:xfrm>
            <a:off x="7264749" y="4182872"/>
            <a:ext cx="341313" cy="341313"/>
          </a:xfrm>
          <a:custGeom>
            <a:avLst/>
            <a:gdLst>
              <a:gd name="T0" fmla="*/ 0 w 346"/>
              <a:gd name="T1" fmla="*/ 0 h 346"/>
              <a:gd name="T2" fmla="*/ 0 w 346"/>
              <a:gd name="T3" fmla="*/ 346 h 346"/>
              <a:gd name="T4" fmla="*/ 346 w 346"/>
              <a:gd name="T5" fmla="*/ 346 h 346"/>
              <a:gd name="T6" fmla="*/ 346 w 346"/>
              <a:gd name="T7" fmla="*/ 0 h 346"/>
              <a:gd name="T8" fmla="*/ 0 w 346"/>
              <a:gd name="T9" fmla="*/ 0 h 346"/>
              <a:gd name="T10" fmla="*/ 331 w 346"/>
              <a:gd name="T11" fmla="*/ 332 h 346"/>
              <a:gd name="T12" fmla="*/ 15 w 346"/>
              <a:gd name="T13" fmla="*/ 332 h 346"/>
              <a:gd name="T14" fmla="*/ 15 w 346"/>
              <a:gd name="T15" fmla="*/ 15 h 346"/>
              <a:gd name="T16" fmla="*/ 331 w 346"/>
              <a:gd name="T17" fmla="*/ 15 h 346"/>
              <a:gd name="T18" fmla="*/ 331 w 346"/>
              <a:gd name="T19" fmla="*/ 332 h 346"/>
              <a:gd name="T20" fmla="*/ 96 w 346"/>
              <a:gd name="T21" fmla="*/ 171 h 346"/>
              <a:gd name="T22" fmla="*/ 166 w 346"/>
              <a:gd name="T23" fmla="*/ 227 h 346"/>
              <a:gd name="T24" fmla="*/ 166 w 346"/>
              <a:gd name="T25" fmla="*/ 261 h 346"/>
              <a:gd name="T26" fmla="*/ 111 w 346"/>
              <a:gd name="T27" fmla="*/ 261 h 346"/>
              <a:gd name="T28" fmla="*/ 111 w 346"/>
              <a:gd name="T29" fmla="*/ 313 h 346"/>
              <a:gd name="T30" fmla="*/ 235 w 346"/>
              <a:gd name="T31" fmla="*/ 313 h 346"/>
              <a:gd name="T32" fmla="*/ 235 w 346"/>
              <a:gd name="T33" fmla="*/ 261 h 346"/>
              <a:gd name="T34" fmla="*/ 180 w 346"/>
              <a:gd name="T35" fmla="*/ 261 h 346"/>
              <a:gd name="T36" fmla="*/ 180 w 346"/>
              <a:gd name="T37" fmla="*/ 227 h 346"/>
              <a:gd name="T38" fmla="*/ 250 w 346"/>
              <a:gd name="T39" fmla="*/ 171 h 346"/>
              <a:gd name="T40" fmla="*/ 298 w 346"/>
              <a:gd name="T41" fmla="*/ 120 h 346"/>
              <a:gd name="T42" fmla="*/ 254 w 346"/>
              <a:gd name="T43" fmla="*/ 69 h 346"/>
              <a:gd name="T44" fmla="*/ 254 w 346"/>
              <a:gd name="T45" fmla="*/ 41 h 346"/>
              <a:gd name="T46" fmla="*/ 92 w 346"/>
              <a:gd name="T47" fmla="*/ 41 h 346"/>
              <a:gd name="T48" fmla="*/ 92 w 346"/>
              <a:gd name="T49" fmla="*/ 69 h 346"/>
              <a:gd name="T50" fmla="*/ 48 w 346"/>
              <a:gd name="T51" fmla="*/ 120 h 346"/>
              <a:gd name="T52" fmla="*/ 96 w 346"/>
              <a:gd name="T53" fmla="*/ 171 h 346"/>
              <a:gd name="T54" fmla="*/ 220 w 346"/>
              <a:gd name="T55" fmla="*/ 299 h 346"/>
              <a:gd name="T56" fmla="*/ 125 w 346"/>
              <a:gd name="T57" fmla="*/ 299 h 346"/>
              <a:gd name="T58" fmla="*/ 125 w 346"/>
              <a:gd name="T59" fmla="*/ 276 h 346"/>
              <a:gd name="T60" fmla="*/ 220 w 346"/>
              <a:gd name="T61" fmla="*/ 276 h 346"/>
              <a:gd name="T62" fmla="*/ 220 w 346"/>
              <a:gd name="T63" fmla="*/ 299 h 346"/>
              <a:gd name="T64" fmla="*/ 284 w 346"/>
              <a:gd name="T65" fmla="*/ 120 h 346"/>
              <a:gd name="T66" fmla="*/ 254 w 346"/>
              <a:gd name="T67" fmla="*/ 156 h 346"/>
              <a:gd name="T68" fmla="*/ 254 w 346"/>
              <a:gd name="T69" fmla="*/ 146 h 346"/>
              <a:gd name="T70" fmla="*/ 254 w 346"/>
              <a:gd name="T71" fmla="*/ 84 h 346"/>
              <a:gd name="T72" fmla="*/ 284 w 346"/>
              <a:gd name="T73" fmla="*/ 120 h 346"/>
              <a:gd name="T74" fmla="*/ 106 w 346"/>
              <a:gd name="T75" fmla="*/ 56 h 346"/>
              <a:gd name="T76" fmla="*/ 240 w 346"/>
              <a:gd name="T77" fmla="*/ 56 h 346"/>
              <a:gd name="T78" fmla="*/ 240 w 346"/>
              <a:gd name="T79" fmla="*/ 146 h 346"/>
              <a:gd name="T80" fmla="*/ 173 w 346"/>
              <a:gd name="T81" fmla="*/ 213 h 346"/>
              <a:gd name="T82" fmla="*/ 106 w 346"/>
              <a:gd name="T83" fmla="*/ 146 h 346"/>
              <a:gd name="T84" fmla="*/ 106 w 346"/>
              <a:gd name="T85" fmla="*/ 56 h 346"/>
              <a:gd name="T86" fmla="*/ 92 w 346"/>
              <a:gd name="T87" fmla="*/ 84 h 346"/>
              <a:gd name="T88" fmla="*/ 92 w 346"/>
              <a:gd name="T89" fmla="*/ 146 h 346"/>
              <a:gd name="T90" fmla="*/ 92 w 346"/>
              <a:gd name="T91" fmla="*/ 156 h 346"/>
              <a:gd name="T92" fmla="*/ 62 w 346"/>
              <a:gd name="T93" fmla="*/ 120 h 346"/>
              <a:gd name="T94" fmla="*/ 92 w 346"/>
              <a:gd name="T95" fmla="*/ 8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6" h="346">
                <a:moveTo>
                  <a:pt x="0" y="0"/>
                </a:moveTo>
                <a:cubicBezTo>
                  <a:pt x="0" y="346"/>
                  <a:pt x="0" y="346"/>
                  <a:pt x="0" y="346"/>
                </a:cubicBezTo>
                <a:cubicBezTo>
                  <a:pt x="346" y="346"/>
                  <a:pt x="346" y="346"/>
                  <a:pt x="346" y="346"/>
                </a:cubicBezTo>
                <a:cubicBezTo>
                  <a:pt x="346" y="0"/>
                  <a:pt x="346" y="0"/>
                  <a:pt x="346" y="0"/>
                </a:cubicBezTo>
                <a:lnTo>
                  <a:pt x="0" y="0"/>
                </a:lnTo>
                <a:close/>
                <a:moveTo>
                  <a:pt x="331" y="332"/>
                </a:moveTo>
                <a:cubicBezTo>
                  <a:pt x="15" y="332"/>
                  <a:pt x="15" y="332"/>
                  <a:pt x="15" y="332"/>
                </a:cubicBezTo>
                <a:cubicBezTo>
                  <a:pt x="15" y="15"/>
                  <a:pt x="15" y="15"/>
                  <a:pt x="15" y="15"/>
                </a:cubicBezTo>
                <a:cubicBezTo>
                  <a:pt x="331" y="15"/>
                  <a:pt x="331" y="15"/>
                  <a:pt x="331" y="15"/>
                </a:cubicBezTo>
                <a:lnTo>
                  <a:pt x="331" y="332"/>
                </a:lnTo>
                <a:close/>
                <a:moveTo>
                  <a:pt x="96" y="171"/>
                </a:moveTo>
                <a:cubicBezTo>
                  <a:pt x="105" y="202"/>
                  <a:pt x="133" y="224"/>
                  <a:pt x="166" y="227"/>
                </a:cubicBezTo>
                <a:cubicBezTo>
                  <a:pt x="166" y="261"/>
                  <a:pt x="166" y="261"/>
                  <a:pt x="166" y="261"/>
                </a:cubicBezTo>
                <a:cubicBezTo>
                  <a:pt x="111" y="261"/>
                  <a:pt x="111" y="261"/>
                  <a:pt x="111" y="261"/>
                </a:cubicBezTo>
                <a:cubicBezTo>
                  <a:pt x="111" y="313"/>
                  <a:pt x="111" y="313"/>
                  <a:pt x="111" y="313"/>
                </a:cubicBezTo>
                <a:cubicBezTo>
                  <a:pt x="235" y="313"/>
                  <a:pt x="235" y="313"/>
                  <a:pt x="235" y="313"/>
                </a:cubicBezTo>
                <a:cubicBezTo>
                  <a:pt x="235" y="261"/>
                  <a:pt x="235" y="261"/>
                  <a:pt x="235" y="261"/>
                </a:cubicBezTo>
                <a:cubicBezTo>
                  <a:pt x="180" y="261"/>
                  <a:pt x="180" y="261"/>
                  <a:pt x="180" y="261"/>
                </a:cubicBezTo>
                <a:cubicBezTo>
                  <a:pt x="180" y="227"/>
                  <a:pt x="180" y="227"/>
                  <a:pt x="180" y="227"/>
                </a:cubicBezTo>
                <a:cubicBezTo>
                  <a:pt x="213" y="224"/>
                  <a:pt x="240" y="202"/>
                  <a:pt x="250" y="171"/>
                </a:cubicBezTo>
                <a:cubicBezTo>
                  <a:pt x="277" y="170"/>
                  <a:pt x="298" y="147"/>
                  <a:pt x="298" y="120"/>
                </a:cubicBezTo>
                <a:cubicBezTo>
                  <a:pt x="298" y="94"/>
                  <a:pt x="279" y="73"/>
                  <a:pt x="254" y="69"/>
                </a:cubicBezTo>
                <a:cubicBezTo>
                  <a:pt x="254" y="41"/>
                  <a:pt x="254" y="41"/>
                  <a:pt x="254" y="41"/>
                </a:cubicBezTo>
                <a:cubicBezTo>
                  <a:pt x="92" y="41"/>
                  <a:pt x="92" y="41"/>
                  <a:pt x="92" y="41"/>
                </a:cubicBezTo>
                <a:cubicBezTo>
                  <a:pt x="92" y="69"/>
                  <a:pt x="92" y="69"/>
                  <a:pt x="92" y="69"/>
                </a:cubicBezTo>
                <a:cubicBezTo>
                  <a:pt x="67" y="73"/>
                  <a:pt x="48" y="94"/>
                  <a:pt x="48" y="120"/>
                </a:cubicBezTo>
                <a:cubicBezTo>
                  <a:pt x="48" y="147"/>
                  <a:pt x="69" y="170"/>
                  <a:pt x="96" y="171"/>
                </a:cubicBezTo>
                <a:close/>
                <a:moveTo>
                  <a:pt x="220" y="299"/>
                </a:moveTo>
                <a:cubicBezTo>
                  <a:pt x="125" y="299"/>
                  <a:pt x="125" y="299"/>
                  <a:pt x="125" y="299"/>
                </a:cubicBezTo>
                <a:cubicBezTo>
                  <a:pt x="125" y="276"/>
                  <a:pt x="125" y="276"/>
                  <a:pt x="125" y="276"/>
                </a:cubicBezTo>
                <a:cubicBezTo>
                  <a:pt x="220" y="276"/>
                  <a:pt x="220" y="276"/>
                  <a:pt x="220" y="276"/>
                </a:cubicBezTo>
                <a:lnTo>
                  <a:pt x="220" y="299"/>
                </a:lnTo>
                <a:close/>
                <a:moveTo>
                  <a:pt x="284" y="120"/>
                </a:moveTo>
                <a:cubicBezTo>
                  <a:pt x="284" y="138"/>
                  <a:pt x="271" y="153"/>
                  <a:pt x="254" y="156"/>
                </a:cubicBezTo>
                <a:cubicBezTo>
                  <a:pt x="254" y="153"/>
                  <a:pt x="254" y="150"/>
                  <a:pt x="254" y="146"/>
                </a:cubicBezTo>
                <a:cubicBezTo>
                  <a:pt x="254" y="84"/>
                  <a:pt x="254" y="84"/>
                  <a:pt x="254" y="84"/>
                </a:cubicBezTo>
                <a:cubicBezTo>
                  <a:pt x="271" y="88"/>
                  <a:pt x="284" y="103"/>
                  <a:pt x="284" y="120"/>
                </a:cubicBezTo>
                <a:close/>
                <a:moveTo>
                  <a:pt x="106" y="56"/>
                </a:moveTo>
                <a:cubicBezTo>
                  <a:pt x="240" y="56"/>
                  <a:pt x="240" y="56"/>
                  <a:pt x="240" y="56"/>
                </a:cubicBezTo>
                <a:cubicBezTo>
                  <a:pt x="240" y="146"/>
                  <a:pt x="240" y="146"/>
                  <a:pt x="240" y="146"/>
                </a:cubicBezTo>
                <a:cubicBezTo>
                  <a:pt x="240" y="183"/>
                  <a:pt x="210" y="213"/>
                  <a:pt x="173" y="213"/>
                </a:cubicBezTo>
                <a:cubicBezTo>
                  <a:pt x="136" y="213"/>
                  <a:pt x="106" y="183"/>
                  <a:pt x="106" y="146"/>
                </a:cubicBezTo>
                <a:lnTo>
                  <a:pt x="106" y="56"/>
                </a:lnTo>
                <a:close/>
                <a:moveTo>
                  <a:pt x="92" y="84"/>
                </a:moveTo>
                <a:cubicBezTo>
                  <a:pt x="92" y="146"/>
                  <a:pt x="92" y="146"/>
                  <a:pt x="92" y="146"/>
                </a:cubicBezTo>
                <a:cubicBezTo>
                  <a:pt x="92" y="150"/>
                  <a:pt x="92" y="153"/>
                  <a:pt x="92" y="156"/>
                </a:cubicBezTo>
                <a:cubicBezTo>
                  <a:pt x="75" y="153"/>
                  <a:pt x="62" y="138"/>
                  <a:pt x="62" y="120"/>
                </a:cubicBezTo>
                <a:cubicBezTo>
                  <a:pt x="62" y="103"/>
                  <a:pt x="75" y="88"/>
                  <a:pt x="92" y="84"/>
                </a:cubicBezTo>
                <a:close/>
              </a:path>
            </a:pathLst>
          </a:custGeom>
          <a:solidFill>
            <a:srgbClr val="DB536A"/>
          </a:solidFill>
          <a:ln>
            <a:noFill/>
          </a:ln>
          <a:extLst/>
        </p:spPr>
        <p:txBody>
          <a:bodyPr vert="horz" wrap="square" lIns="68580" tIns="34290" rIns="68580" bIns="34290" numCol="1" anchor="t" anchorCtr="0" compatLnSpc="1">
            <a:prstTxWarp prst="textNoShape">
              <a:avLst/>
            </a:prstTxWarp>
          </a:bodyPr>
          <a:lstStyle/>
          <a:p>
            <a:endParaRPr lang="en-GB" sz="1350">
              <a:solidFill>
                <a:schemeClr val="accent1"/>
              </a:solidFill>
            </a:endParaRPr>
          </a:p>
        </p:txBody>
      </p:sp>
      <p:grpSp>
        <p:nvGrpSpPr>
          <p:cNvPr id="86" name="Group 85">
            <a:extLst>
              <a:ext uri="{FF2B5EF4-FFF2-40B4-BE49-F238E27FC236}">
                <a16:creationId xmlns:a16="http://schemas.microsoft.com/office/drawing/2014/main" id="{E47F29FB-A09C-45E4-B280-91878F050130}"/>
              </a:ext>
            </a:extLst>
          </p:cNvPr>
          <p:cNvGrpSpPr/>
          <p:nvPr/>
        </p:nvGrpSpPr>
        <p:grpSpPr>
          <a:xfrm>
            <a:off x="7264749" y="5287788"/>
            <a:ext cx="341548" cy="341144"/>
            <a:chOff x="4268788" y="17463"/>
            <a:chExt cx="1343025" cy="1341438"/>
          </a:xfrm>
          <a:solidFill>
            <a:srgbClr val="DB536A"/>
          </a:solidFill>
        </p:grpSpPr>
        <p:sp>
          <p:nvSpPr>
            <p:cNvPr id="87" name="Freeform 239">
              <a:extLst>
                <a:ext uri="{FF2B5EF4-FFF2-40B4-BE49-F238E27FC236}">
                  <a16:creationId xmlns:a16="http://schemas.microsoft.com/office/drawing/2014/main" id="{503C9609-AD08-4EB8-AF56-FE1F15A8EFC8}"/>
                </a:ext>
              </a:extLst>
            </p:cNvPr>
            <p:cNvSpPr>
              <a:spLocks noEditPoints="1"/>
            </p:cNvSpPr>
            <p:nvPr/>
          </p:nvSpPr>
          <p:spPr bwMode="auto">
            <a:xfrm>
              <a:off x="4521201" y="274638"/>
              <a:ext cx="514350" cy="514350"/>
            </a:xfrm>
            <a:custGeom>
              <a:avLst/>
              <a:gdLst>
                <a:gd name="T0" fmla="*/ 111 w 221"/>
                <a:gd name="T1" fmla="*/ 0 h 221"/>
                <a:gd name="T2" fmla="*/ 0 w 221"/>
                <a:gd name="T3" fmla="*/ 110 h 221"/>
                <a:gd name="T4" fmla="*/ 111 w 221"/>
                <a:gd name="T5" fmla="*/ 221 h 221"/>
                <a:gd name="T6" fmla="*/ 221 w 221"/>
                <a:gd name="T7" fmla="*/ 110 h 221"/>
                <a:gd name="T8" fmla="*/ 111 w 221"/>
                <a:gd name="T9" fmla="*/ 0 h 221"/>
                <a:gd name="T10" fmla="*/ 123 w 221"/>
                <a:gd name="T11" fmla="*/ 113 h 221"/>
                <a:gd name="T12" fmla="*/ 123 w 221"/>
                <a:gd name="T13" fmla="*/ 25 h 221"/>
                <a:gd name="T14" fmla="*/ 197 w 221"/>
                <a:gd name="T15" fmla="*/ 110 h 221"/>
                <a:gd name="T16" fmla="*/ 111 w 221"/>
                <a:gd name="T17" fmla="*/ 197 h 221"/>
                <a:gd name="T18" fmla="*/ 85 w 221"/>
                <a:gd name="T19" fmla="*/ 193 h 221"/>
                <a:gd name="T20" fmla="*/ 123 w 221"/>
                <a:gd name="T21" fmla="*/ 113 h 221"/>
                <a:gd name="T22" fmla="*/ 51 w 221"/>
                <a:gd name="T23" fmla="*/ 48 h 221"/>
                <a:gd name="T24" fmla="*/ 99 w 221"/>
                <a:gd name="T25" fmla="*/ 25 h 221"/>
                <a:gd name="T26" fmla="*/ 99 w 221"/>
                <a:gd name="T27" fmla="*/ 84 h 221"/>
                <a:gd name="T28" fmla="*/ 51 w 221"/>
                <a:gd name="T29" fmla="*/ 48 h 221"/>
                <a:gd name="T30" fmla="*/ 96 w 221"/>
                <a:gd name="T31" fmla="*/ 113 h 221"/>
                <a:gd name="T32" fmla="*/ 63 w 221"/>
                <a:gd name="T33" fmla="*/ 183 h 221"/>
                <a:gd name="T34" fmla="*/ 32 w 221"/>
                <a:gd name="T35" fmla="*/ 74 h 221"/>
                <a:gd name="T36" fmla="*/ 36 w 221"/>
                <a:gd name="T37" fmla="*/ 67 h 221"/>
                <a:gd name="T38" fmla="*/ 96 w 221"/>
                <a:gd name="T39" fmla="*/ 11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21">
                  <a:moveTo>
                    <a:pt x="111" y="0"/>
                  </a:moveTo>
                  <a:cubicBezTo>
                    <a:pt x="50" y="0"/>
                    <a:pt x="0" y="49"/>
                    <a:pt x="0" y="110"/>
                  </a:cubicBezTo>
                  <a:cubicBezTo>
                    <a:pt x="0" y="172"/>
                    <a:pt x="49" y="221"/>
                    <a:pt x="111" y="221"/>
                  </a:cubicBezTo>
                  <a:cubicBezTo>
                    <a:pt x="172" y="221"/>
                    <a:pt x="221" y="171"/>
                    <a:pt x="221" y="110"/>
                  </a:cubicBezTo>
                  <a:cubicBezTo>
                    <a:pt x="221" y="49"/>
                    <a:pt x="172" y="0"/>
                    <a:pt x="111" y="0"/>
                  </a:cubicBezTo>
                  <a:close/>
                  <a:moveTo>
                    <a:pt x="123" y="113"/>
                  </a:moveTo>
                  <a:cubicBezTo>
                    <a:pt x="123" y="25"/>
                    <a:pt x="123" y="25"/>
                    <a:pt x="123" y="25"/>
                  </a:cubicBezTo>
                  <a:cubicBezTo>
                    <a:pt x="165" y="31"/>
                    <a:pt x="197" y="67"/>
                    <a:pt x="197" y="110"/>
                  </a:cubicBezTo>
                  <a:cubicBezTo>
                    <a:pt x="197" y="158"/>
                    <a:pt x="158" y="197"/>
                    <a:pt x="111" y="197"/>
                  </a:cubicBezTo>
                  <a:cubicBezTo>
                    <a:pt x="101" y="197"/>
                    <a:pt x="93" y="196"/>
                    <a:pt x="85" y="193"/>
                  </a:cubicBezTo>
                  <a:lnTo>
                    <a:pt x="123" y="113"/>
                  </a:lnTo>
                  <a:close/>
                  <a:moveTo>
                    <a:pt x="51" y="48"/>
                  </a:moveTo>
                  <a:cubicBezTo>
                    <a:pt x="64" y="35"/>
                    <a:pt x="80" y="27"/>
                    <a:pt x="99" y="25"/>
                  </a:cubicBezTo>
                  <a:cubicBezTo>
                    <a:pt x="99" y="84"/>
                    <a:pt x="99" y="84"/>
                    <a:pt x="99" y="84"/>
                  </a:cubicBezTo>
                  <a:lnTo>
                    <a:pt x="51" y="48"/>
                  </a:lnTo>
                  <a:close/>
                  <a:moveTo>
                    <a:pt x="96" y="113"/>
                  </a:moveTo>
                  <a:cubicBezTo>
                    <a:pt x="63" y="183"/>
                    <a:pt x="63" y="183"/>
                    <a:pt x="63" y="183"/>
                  </a:cubicBezTo>
                  <a:cubicBezTo>
                    <a:pt x="27" y="160"/>
                    <a:pt x="14" y="113"/>
                    <a:pt x="32" y="74"/>
                  </a:cubicBezTo>
                  <a:cubicBezTo>
                    <a:pt x="33" y="71"/>
                    <a:pt x="34" y="69"/>
                    <a:pt x="36" y="67"/>
                  </a:cubicBezTo>
                  <a:lnTo>
                    <a:pt x="96"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0" name="Freeform 240">
              <a:extLst>
                <a:ext uri="{FF2B5EF4-FFF2-40B4-BE49-F238E27FC236}">
                  <a16:creationId xmlns:a16="http://schemas.microsoft.com/office/drawing/2014/main" id="{7637D369-85E0-4E8C-9656-4320B7B19184}"/>
                </a:ext>
              </a:extLst>
            </p:cNvPr>
            <p:cNvSpPr>
              <a:spLocks noEditPoints="1"/>
            </p:cNvSpPr>
            <p:nvPr/>
          </p:nvSpPr>
          <p:spPr bwMode="auto">
            <a:xfrm>
              <a:off x="4268788" y="17463"/>
              <a:ext cx="1343025" cy="1341438"/>
            </a:xfrm>
            <a:custGeom>
              <a:avLst/>
              <a:gdLst>
                <a:gd name="T0" fmla="*/ 576 w 576"/>
                <a:gd name="T1" fmla="*/ 80 h 576"/>
                <a:gd name="T2" fmla="*/ 576 w 576"/>
                <a:gd name="T3" fmla="*/ 0 h 576"/>
                <a:gd name="T4" fmla="*/ 0 w 576"/>
                <a:gd name="T5" fmla="*/ 0 h 576"/>
                <a:gd name="T6" fmla="*/ 0 w 576"/>
                <a:gd name="T7" fmla="*/ 80 h 576"/>
                <a:gd name="T8" fmla="*/ 32 w 576"/>
                <a:gd name="T9" fmla="*/ 80 h 576"/>
                <a:gd name="T10" fmla="*/ 32 w 576"/>
                <a:gd name="T11" fmla="*/ 466 h 576"/>
                <a:gd name="T12" fmla="*/ 0 w 576"/>
                <a:gd name="T13" fmla="*/ 466 h 576"/>
                <a:gd name="T14" fmla="*/ 0 w 576"/>
                <a:gd name="T15" fmla="*/ 546 h 576"/>
                <a:gd name="T16" fmla="*/ 263 w 576"/>
                <a:gd name="T17" fmla="*/ 546 h 576"/>
                <a:gd name="T18" fmla="*/ 303 w 576"/>
                <a:gd name="T19" fmla="*/ 576 h 576"/>
                <a:gd name="T20" fmla="*/ 343 w 576"/>
                <a:gd name="T21" fmla="*/ 546 h 576"/>
                <a:gd name="T22" fmla="*/ 576 w 576"/>
                <a:gd name="T23" fmla="*/ 546 h 576"/>
                <a:gd name="T24" fmla="*/ 576 w 576"/>
                <a:gd name="T25" fmla="*/ 466 h 576"/>
                <a:gd name="T26" fmla="*/ 544 w 576"/>
                <a:gd name="T27" fmla="*/ 466 h 576"/>
                <a:gd name="T28" fmla="*/ 544 w 576"/>
                <a:gd name="T29" fmla="*/ 80 h 576"/>
                <a:gd name="T30" fmla="*/ 576 w 576"/>
                <a:gd name="T31" fmla="*/ 80 h 576"/>
                <a:gd name="T32" fmla="*/ 316 w 576"/>
                <a:gd name="T33" fmla="*/ 546 h 576"/>
                <a:gd name="T34" fmla="*/ 303 w 576"/>
                <a:gd name="T35" fmla="*/ 552 h 576"/>
                <a:gd name="T36" fmla="*/ 290 w 576"/>
                <a:gd name="T37" fmla="*/ 546 h 576"/>
                <a:gd name="T38" fmla="*/ 316 w 576"/>
                <a:gd name="T39" fmla="*/ 546 h 576"/>
                <a:gd name="T40" fmla="*/ 552 w 576"/>
                <a:gd name="T41" fmla="*/ 491 h 576"/>
                <a:gd name="T42" fmla="*/ 552 w 576"/>
                <a:gd name="T43" fmla="*/ 522 h 576"/>
                <a:gd name="T44" fmla="*/ 24 w 576"/>
                <a:gd name="T45" fmla="*/ 522 h 576"/>
                <a:gd name="T46" fmla="*/ 24 w 576"/>
                <a:gd name="T47" fmla="*/ 491 h 576"/>
                <a:gd name="T48" fmla="*/ 552 w 576"/>
                <a:gd name="T49" fmla="*/ 491 h 576"/>
                <a:gd name="T50" fmla="*/ 57 w 576"/>
                <a:gd name="T51" fmla="*/ 466 h 576"/>
                <a:gd name="T52" fmla="*/ 57 w 576"/>
                <a:gd name="T53" fmla="*/ 80 h 576"/>
                <a:gd name="T54" fmla="*/ 519 w 576"/>
                <a:gd name="T55" fmla="*/ 80 h 576"/>
                <a:gd name="T56" fmla="*/ 519 w 576"/>
                <a:gd name="T57" fmla="*/ 466 h 576"/>
                <a:gd name="T58" fmla="*/ 57 w 576"/>
                <a:gd name="T59" fmla="*/ 466 h 576"/>
                <a:gd name="T60" fmla="*/ 552 w 576"/>
                <a:gd name="T61" fmla="*/ 25 h 576"/>
                <a:gd name="T62" fmla="*/ 552 w 576"/>
                <a:gd name="T63" fmla="*/ 56 h 576"/>
                <a:gd name="T64" fmla="*/ 24 w 576"/>
                <a:gd name="T65" fmla="*/ 56 h 576"/>
                <a:gd name="T66" fmla="*/ 24 w 576"/>
                <a:gd name="T67" fmla="*/ 25 h 576"/>
                <a:gd name="T68" fmla="*/ 552 w 576"/>
                <a:gd name="T69" fmla="*/ 25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76" h="576">
                  <a:moveTo>
                    <a:pt x="576" y="80"/>
                  </a:moveTo>
                  <a:cubicBezTo>
                    <a:pt x="576" y="0"/>
                    <a:pt x="576" y="0"/>
                    <a:pt x="576" y="0"/>
                  </a:cubicBezTo>
                  <a:cubicBezTo>
                    <a:pt x="0" y="0"/>
                    <a:pt x="0" y="0"/>
                    <a:pt x="0" y="0"/>
                  </a:cubicBezTo>
                  <a:cubicBezTo>
                    <a:pt x="0" y="80"/>
                    <a:pt x="0" y="80"/>
                    <a:pt x="0" y="80"/>
                  </a:cubicBezTo>
                  <a:cubicBezTo>
                    <a:pt x="32" y="80"/>
                    <a:pt x="32" y="80"/>
                    <a:pt x="32" y="80"/>
                  </a:cubicBezTo>
                  <a:cubicBezTo>
                    <a:pt x="32" y="466"/>
                    <a:pt x="32" y="466"/>
                    <a:pt x="32" y="466"/>
                  </a:cubicBezTo>
                  <a:cubicBezTo>
                    <a:pt x="0" y="466"/>
                    <a:pt x="0" y="466"/>
                    <a:pt x="0" y="466"/>
                  </a:cubicBezTo>
                  <a:cubicBezTo>
                    <a:pt x="0" y="546"/>
                    <a:pt x="0" y="546"/>
                    <a:pt x="0" y="546"/>
                  </a:cubicBezTo>
                  <a:cubicBezTo>
                    <a:pt x="263" y="546"/>
                    <a:pt x="263" y="546"/>
                    <a:pt x="263" y="546"/>
                  </a:cubicBezTo>
                  <a:cubicBezTo>
                    <a:pt x="268" y="564"/>
                    <a:pt x="285" y="576"/>
                    <a:pt x="303" y="576"/>
                  </a:cubicBezTo>
                  <a:cubicBezTo>
                    <a:pt x="321" y="576"/>
                    <a:pt x="338" y="564"/>
                    <a:pt x="343" y="546"/>
                  </a:cubicBezTo>
                  <a:cubicBezTo>
                    <a:pt x="576" y="546"/>
                    <a:pt x="576" y="546"/>
                    <a:pt x="576" y="546"/>
                  </a:cubicBezTo>
                  <a:cubicBezTo>
                    <a:pt x="576" y="466"/>
                    <a:pt x="576" y="466"/>
                    <a:pt x="576" y="466"/>
                  </a:cubicBezTo>
                  <a:cubicBezTo>
                    <a:pt x="544" y="466"/>
                    <a:pt x="544" y="466"/>
                    <a:pt x="544" y="466"/>
                  </a:cubicBezTo>
                  <a:cubicBezTo>
                    <a:pt x="544" y="80"/>
                    <a:pt x="544" y="80"/>
                    <a:pt x="544" y="80"/>
                  </a:cubicBezTo>
                  <a:lnTo>
                    <a:pt x="576" y="80"/>
                  </a:lnTo>
                  <a:close/>
                  <a:moveTo>
                    <a:pt x="316" y="546"/>
                  </a:moveTo>
                  <a:cubicBezTo>
                    <a:pt x="312" y="550"/>
                    <a:pt x="308" y="552"/>
                    <a:pt x="303" y="552"/>
                  </a:cubicBezTo>
                  <a:cubicBezTo>
                    <a:pt x="298" y="552"/>
                    <a:pt x="293" y="550"/>
                    <a:pt x="290" y="546"/>
                  </a:cubicBezTo>
                  <a:lnTo>
                    <a:pt x="316" y="546"/>
                  </a:lnTo>
                  <a:close/>
                  <a:moveTo>
                    <a:pt x="552" y="491"/>
                  </a:moveTo>
                  <a:cubicBezTo>
                    <a:pt x="552" y="522"/>
                    <a:pt x="552" y="522"/>
                    <a:pt x="552" y="522"/>
                  </a:cubicBezTo>
                  <a:cubicBezTo>
                    <a:pt x="24" y="522"/>
                    <a:pt x="24" y="522"/>
                    <a:pt x="24" y="522"/>
                  </a:cubicBezTo>
                  <a:cubicBezTo>
                    <a:pt x="24" y="491"/>
                    <a:pt x="24" y="491"/>
                    <a:pt x="24" y="491"/>
                  </a:cubicBezTo>
                  <a:lnTo>
                    <a:pt x="552" y="491"/>
                  </a:lnTo>
                  <a:close/>
                  <a:moveTo>
                    <a:pt x="57" y="466"/>
                  </a:moveTo>
                  <a:cubicBezTo>
                    <a:pt x="57" y="80"/>
                    <a:pt x="57" y="80"/>
                    <a:pt x="57" y="80"/>
                  </a:cubicBezTo>
                  <a:cubicBezTo>
                    <a:pt x="519" y="80"/>
                    <a:pt x="519" y="80"/>
                    <a:pt x="519" y="80"/>
                  </a:cubicBezTo>
                  <a:cubicBezTo>
                    <a:pt x="519" y="466"/>
                    <a:pt x="519" y="466"/>
                    <a:pt x="519" y="466"/>
                  </a:cubicBezTo>
                  <a:lnTo>
                    <a:pt x="57" y="466"/>
                  </a:lnTo>
                  <a:close/>
                  <a:moveTo>
                    <a:pt x="552" y="25"/>
                  </a:moveTo>
                  <a:cubicBezTo>
                    <a:pt x="552" y="56"/>
                    <a:pt x="552" y="56"/>
                    <a:pt x="552" y="56"/>
                  </a:cubicBezTo>
                  <a:cubicBezTo>
                    <a:pt x="24" y="56"/>
                    <a:pt x="24" y="56"/>
                    <a:pt x="24" y="56"/>
                  </a:cubicBezTo>
                  <a:cubicBezTo>
                    <a:pt x="24" y="25"/>
                    <a:pt x="24" y="25"/>
                    <a:pt x="24" y="25"/>
                  </a:cubicBezTo>
                  <a:lnTo>
                    <a:pt x="55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4" name="Rectangle 241">
              <a:extLst>
                <a:ext uri="{FF2B5EF4-FFF2-40B4-BE49-F238E27FC236}">
                  <a16:creationId xmlns:a16="http://schemas.microsoft.com/office/drawing/2014/main" id="{F065EE3B-CF61-4F0C-9610-0BE65C69B376}"/>
                </a:ext>
              </a:extLst>
            </p:cNvPr>
            <p:cNvSpPr>
              <a:spLocks noChangeArrowheads="1"/>
            </p:cNvSpPr>
            <p:nvPr/>
          </p:nvSpPr>
          <p:spPr bwMode="auto">
            <a:xfrm>
              <a:off x="5038726" y="908050"/>
              <a:ext cx="57150"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5" name="Rectangle 242">
              <a:extLst>
                <a:ext uri="{FF2B5EF4-FFF2-40B4-BE49-F238E27FC236}">
                  <a16:creationId xmlns:a16="http://schemas.microsoft.com/office/drawing/2014/main" id="{EA093B77-D642-4825-A653-F1536D496659}"/>
                </a:ext>
              </a:extLst>
            </p:cNvPr>
            <p:cNvSpPr>
              <a:spLocks noChangeArrowheads="1"/>
            </p:cNvSpPr>
            <p:nvPr/>
          </p:nvSpPr>
          <p:spPr bwMode="auto">
            <a:xfrm>
              <a:off x="5130801" y="865188"/>
              <a:ext cx="58738" cy="131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7" name="Rectangle 243">
              <a:extLst>
                <a:ext uri="{FF2B5EF4-FFF2-40B4-BE49-F238E27FC236}">
                  <a16:creationId xmlns:a16="http://schemas.microsoft.com/office/drawing/2014/main" id="{3F4B954B-CB8E-451C-BAC1-F596DCD8D2AE}"/>
                </a:ext>
              </a:extLst>
            </p:cNvPr>
            <p:cNvSpPr>
              <a:spLocks noChangeArrowheads="1"/>
            </p:cNvSpPr>
            <p:nvPr/>
          </p:nvSpPr>
          <p:spPr bwMode="auto">
            <a:xfrm>
              <a:off x="5224463" y="730250"/>
              <a:ext cx="55563" cy="266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8" name="Rectangle 244">
              <a:extLst>
                <a:ext uri="{FF2B5EF4-FFF2-40B4-BE49-F238E27FC236}">
                  <a16:creationId xmlns:a16="http://schemas.microsoft.com/office/drawing/2014/main" id="{F6686FCF-7D98-4449-97AF-D51B6E0839F5}"/>
                </a:ext>
              </a:extLst>
            </p:cNvPr>
            <p:cNvSpPr>
              <a:spLocks noChangeArrowheads="1"/>
            </p:cNvSpPr>
            <p:nvPr/>
          </p:nvSpPr>
          <p:spPr bwMode="auto">
            <a:xfrm>
              <a:off x="5318126" y="803275"/>
              <a:ext cx="55563"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99" name="Rectangle 245">
              <a:extLst>
                <a:ext uri="{FF2B5EF4-FFF2-40B4-BE49-F238E27FC236}">
                  <a16:creationId xmlns:a16="http://schemas.microsoft.com/office/drawing/2014/main" id="{2FE7FEF6-BAD0-466F-B782-74DEC5C7014F}"/>
                </a:ext>
              </a:extLst>
            </p:cNvPr>
            <p:cNvSpPr>
              <a:spLocks noChangeArrowheads="1"/>
            </p:cNvSpPr>
            <p:nvPr/>
          </p:nvSpPr>
          <p:spPr bwMode="auto">
            <a:xfrm>
              <a:off x="5124451" y="306388"/>
              <a:ext cx="223838"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100" name="Rectangle 246">
              <a:extLst>
                <a:ext uri="{FF2B5EF4-FFF2-40B4-BE49-F238E27FC236}">
                  <a16:creationId xmlns:a16="http://schemas.microsoft.com/office/drawing/2014/main" id="{5CE0AB8C-AF12-4D86-8E35-D7B6F52D3A58}"/>
                </a:ext>
              </a:extLst>
            </p:cNvPr>
            <p:cNvSpPr>
              <a:spLocks noChangeArrowheads="1"/>
            </p:cNvSpPr>
            <p:nvPr/>
          </p:nvSpPr>
          <p:spPr bwMode="auto">
            <a:xfrm>
              <a:off x="5124451" y="409575"/>
              <a:ext cx="223838"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101" name="Rectangle 247">
              <a:extLst>
                <a:ext uri="{FF2B5EF4-FFF2-40B4-BE49-F238E27FC236}">
                  <a16:creationId xmlns:a16="http://schemas.microsoft.com/office/drawing/2014/main" id="{20FEC976-E67C-4439-90A1-F95CC9D05307}"/>
                </a:ext>
              </a:extLst>
            </p:cNvPr>
            <p:cNvSpPr>
              <a:spLocks noChangeArrowheads="1"/>
            </p:cNvSpPr>
            <p:nvPr/>
          </p:nvSpPr>
          <p:spPr bwMode="auto">
            <a:xfrm>
              <a:off x="4546601" y="865188"/>
              <a:ext cx="223838"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102" name="Rectangle 248">
              <a:extLst>
                <a:ext uri="{FF2B5EF4-FFF2-40B4-BE49-F238E27FC236}">
                  <a16:creationId xmlns:a16="http://schemas.microsoft.com/office/drawing/2014/main" id="{FB419F75-062F-4DAD-9773-9C0A8A4029D7}"/>
                </a:ext>
              </a:extLst>
            </p:cNvPr>
            <p:cNvSpPr>
              <a:spLocks noChangeArrowheads="1"/>
            </p:cNvSpPr>
            <p:nvPr/>
          </p:nvSpPr>
          <p:spPr bwMode="auto">
            <a:xfrm>
              <a:off x="4546601" y="968375"/>
              <a:ext cx="223838"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grpSp>
      <p:grpSp>
        <p:nvGrpSpPr>
          <p:cNvPr id="103" name="Group 102">
            <a:extLst>
              <a:ext uri="{FF2B5EF4-FFF2-40B4-BE49-F238E27FC236}">
                <a16:creationId xmlns:a16="http://schemas.microsoft.com/office/drawing/2014/main" id="{5C00DCCD-1FAA-4902-946A-22733A6B8F85}"/>
              </a:ext>
            </a:extLst>
          </p:cNvPr>
          <p:cNvGrpSpPr/>
          <p:nvPr/>
        </p:nvGrpSpPr>
        <p:grpSpPr>
          <a:xfrm>
            <a:off x="7264749" y="3029448"/>
            <a:ext cx="341342" cy="341747"/>
            <a:chOff x="4143375" y="39688"/>
            <a:chExt cx="1338263" cy="1339850"/>
          </a:xfrm>
          <a:solidFill>
            <a:srgbClr val="DB536A"/>
          </a:solidFill>
        </p:grpSpPr>
        <p:sp>
          <p:nvSpPr>
            <p:cNvPr id="104" name="Freeform 280">
              <a:extLst>
                <a:ext uri="{FF2B5EF4-FFF2-40B4-BE49-F238E27FC236}">
                  <a16:creationId xmlns:a16="http://schemas.microsoft.com/office/drawing/2014/main" id="{36D0E2DF-CEB9-4AD8-804F-4C2AE311C99E}"/>
                </a:ext>
              </a:extLst>
            </p:cNvPr>
            <p:cNvSpPr>
              <a:spLocks noEditPoints="1"/>
            </p:cNvSpPr>
            <p:nvPr/>
          </p:nvSpPr>
          <p:spPr bwMode="auto">
            <a:xfrm>
              <a:off x="4143375" y="39688"/>
              <a:ext cx="1338263" cy="1339850"/>
            </a:xfrm>
            <a:custGeom>
              <a:avLst/>
              <a:gdLst>
                <a:gd name="T0" fmla="*/ 0 w 576"/>
                <a:gd name="T1" fmla="*/ 0 h 576"/>
                <a:gd name="T2" fmla="*/ 0 w 576"/>
                <a:gd name="T3" fmla="*/ 576 h 576"/>
                <a:gd name="T4" fmla="*/ 179 w 576"/>
                <a:gd name="T5" fmla="*/ 576 h 576"/>
                <a:gd name="T6" fmla="*/ 179 w 576"/>
                <a:gd name="T7" fmla="*/ 411 h 576"/>
                <a:gd name="T8" fmla="*/ 174 w 576"/>
                <a:gd name="T9" fmla="*/ 407 h 576"/>
                <a:gd name="T10" fmla="*/ 104 w 576"/>
                <a:gd name="T11" fmla="*/ 270 h 576"/>
                <a:gd name="T12" fmla="*/ 248 w 576"/>
                <a:gd name="T13" fmla="*/ 104 h 576"/>
                <a:gd name="T14" fmla="*/ 285 w 576"/>
                <a:gd name="T15" fmla="*/ 100 h 576"/>
                <a:gd name="T16" fmla="*/ 329 w 576"/>
                <a:gd name="T17" fmla="*/ 105 h 576"/>
                <a:gd name="T18" fmla="*/ 478 w 576"/>
                <a:gd name="T19" fmla="*/ 311 h 576"/>
                <a:gd name="T20" fmla="*/ 486 w 576"/>
                <a:gd name="T21" fmla="*/ 337 h 576"/>
                <a:gd name="T22" fmla="*/ 435 w 576"/>
                <a:gd name="T23" fmla="*/ 337 h 576"/>
                <a:gd name="T24" fmla="*/ 435 w 576"/>
                <a:gd name="T25" fmla="*/ 406 h 576"/>
                <a:gd name="T26" fmla="*/ 391 w 576"/>
                <a:gd name="T27" fmla="*/ 450 h 576"/>
                <a:gd name="T28" fmla="*/ 341 w 576"/>
                <a:gd name="T29" fmla="*/ 450 h 576"/>
                <a:gd name="T30" fmla="*/ 341 w 576"/>
                <a:gd name="T31" fmla="*/ 576 h 576"/>
                <a:gd name="T32" fmla="*/ 576 w 576"/>
                <a:gd name="T33" fmla="*/ 576 h 576"/>
                <a:gd name="T34" fmla="*/ 576 w 576"/>
                <a:gd name="T35" fmla="*/ 0 h 576"/>
                <a:gd name="T36" fmla="*/ 0 w 576"/>
                <a:gd name="T37" fmla="*/ 0 h 576"/>
                <a:gd name="T38" fmla="*/ 551 w 576"/>
                <a:gd name="T39" fmla="*/ 551 h 576"/>
                <a:gd name="T40" fmla="*/ 366 w 576"/>
                <a:gd name="T41" fmla="*/ 551 h 576"/>
                <a:gd name="T42" fmla="*/ 366 w 576"/>
                <a:gd name="T43" fmla="*/ 474 h 576"/>
                <a:gd name="T44" fmla="*/ 391 w 576"/>
                <a:gd name="T45" fmla="*/ 474 h 576"/>
                <a:gd name="T46" fmla="*/ 460 w 576"/>
                <a:gd name="T47" fmla="*/ 406 h 576"/>
                <a:gd name="T48" fmla="*/ 460 w 576"/>
                <a:gd name="T49" fmla="*/ 362 h 576"/>
                <a:gd name="T50" fmla="*/ 490 w 576"/>
                <a:gd name="T51" fmla="*/ 362 h 576"/>
                <a:gd name="T52" fmla="*/ 508 w 576"/>
                <a:gd name="T53" fmla="*/ 353 h 576"/>
                <a:gd name="T54" fmla="*/ 511 w 576"/>
                <a:gd name="T55" fmla="*/ 334 h 576"/>
                <a:gd name="T56" fmla="*/ 502 w 576"/>
                <a:gd name="T57" fmla="*/ 304 h 576"/>
                <a:gd name="T58" fmla="*/ 329 w 576"/>
                <a:gd name="T59" fmla="*/ 80 h 576"/>
                <a:gd name="T60" fmla="*/ 290 w 576"/>
                <a:gd name="T61" fmla="*/ 75 h 576"/>
                <a:gd name="T62" fmla="*/ 248 w 576"/>
                <a:gd name="T63" fmla="*/ 79 h 576"/>
                <a:gd name="T64" fmla="*/ 80 w 576"/>
                <a:gd name="T65" fmla="*/ 270 h 576"/>
                <a:gd name="T66" fmla="*/ 154 w 576"/>
                <a:gd name="T67" fmla="*/ 423 h 576"/>
                <a:gd name="T68" fmla="*/ 154 w 576"/>
                <a:gd name="T69" fmla="*/ 551 h 576"/>
                <a:gd name="T70" fmla="*/ 25 w 576"/>
                <a:gd name="T71" fmla="*/ 551 h 576"/>
                <a:gd name="T72" fmla="*/ 25 w 576"/>
                <a:gd name="T73" fmla="*/ 24 h 576"/>
                <a:gd name="T74" fmla="*/ 551 w 576"/>
                <a:gd name="T75" fmla="*/ 24 h 576"/>
                <a:gd name="T76" fmla="*/ 551 w 576"/>
                <a:gd name="T77" fmla="*/ 551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576">
                  <a:moveTo>
                    <a:pt x="0" y="0"/>
                  </a:moveTo>
                  <a:cubicBezTo>
                    <a:pt x="0" y="576"/>
                    <a:pt x="0" y="576"/>
                    <a:pt x="0" y="576"/>
                  </a:cubicBezTo>
                  <a:cubicBezTo>
                    <a:pt x="179" y="576"/>
                    <a:pt x="179" y="576"/>
                    <a:pt x="179" y="576"/>
                  </a:cubicBezTo>
                  <a:cubicBezTo>
                    <a:pt x="179" y="411"/>
                    <a:pt x="179" y="411"/>
                    <a:pt x="179" y="411"/>
                  </a:cubicBezTo>
                  <a:cubicBezTo>
                    <a:pt x="174" y="407"/>
                    <a:pt x="174" y="407"/>
                    <a:pt x="174" y="407"/>
                  </a:cubicBezTo>
                  <a:cubicBezTo>
                    <a:pt x="130" y="375"/>
                    <a:pt x="104" y="324"/>
                    <a:pt x="104" y="270"/>
                  </a:cubicBezTo>
                  <a:cubicBezTo>
                    <a:pt x="104" y="191"/>
                    <a:pt x="166" y="120"/>
                    <a:pt x="248" y="104"/>
                  </a:cubicBezTo>
                  <a:cubicBezTo>
                    <a:pt x="248" y="104"/>
                    <a:pt x="263" y="100"/>
                    <a:pt x="285" y="100"/>
                  </a:cubicBezTo>
                  <a:cubicBezTo>
                    <a:pt x="311" y="100"/>
                    <a:pt x="329" y="105"/>
                    <a:pt x="329" y="105"/>
                  </a:cubicBezTo>
                  <a:cubicBezTo>
                    <a:pt x="420" y="126"/>
                    <a:pt x="448" y="216"/>
                    <a:pt x="478" y="311"/>
                  </a:cubicBezTo>
                  <a:cubicBezTo>
                    <a:pt x="481" y="320"/>
                    <a:pt x="484" y="329"/>
                    <a:pt x="486" y="337"/>
                  </a:cubicBezTo>
                  <a:cubicBezTo>
                    <a:pt x="435" y="337"/>
                    <a:pt x="435" y="337"/>
                    <a:pt x="435" y="337"/>
                  </a:cubicBezTo>
                  <a:cubicBezTo>
                    <a:pt x="435" y="406"/>
                    <a:pt x="435" y="406"/>
                    <a:pt x="435" y="406"/>
                  </a:cubicBezTo>
                  <a:cubicBezTo>
                    <a:pt x="435" y="430"/>
                    <a:pt x="415" y="450"/>
                    <a:pt x="391" y="450"/>
                  </a:cubicBezTo>
                  <a:cubicBezTo>
                    <a:pt x="341" y="450"/>
                    <a:pt x="341" y="450"/>
                    <a:pt x="341" y="450"/>
                  </a:cubicBezTo>
                  <a:cubicBezTo>
                    <a:pt x="341" y="576"/>
                    <a:pt x="341" y="576"/>
                    <a:pt x="341" y="576"/>
                  </a:cubicBezTo>
                  <a:cubicBezTo>
                    <a:pt x="576" y="576"/>
                    <a:pt x="576" y="576"/>
                    <a:pt x="576" y="576"/>
                  </a:cubicBezTo>
                  <a:cubicBezTo>
                    <a:pt x="576" y="0"/>
                    <a:pt x="576" y="0"/>
                    <a:pt x="576" y="0"/>
                  </a:cubicBezTo>
                  <a:lnTo>
                    <a:pt x="0" y="0"/>
                  </a:lnTo>
                  <a:close/>
                  <a:moveTo>
                    <a:pt x="551" y="551"/>
                  </a:moveTo>
                  <a:cubicBezTo>
                    <a:pt x="366" y="551"/>
                    <a:pt x="366" y="551"/>
                    <a:pt x="366" y="551"/>
                  </a:cubicBezTo>
                  <a:cubicBezTo>
                    <a:pt x="366" y="474"/>
                    <a:pt x="366" y="474"/>
                    <a:pt x="366" y="474"/>
                  </a:cubicBezTo>
                  <a:cubicBezTo>
                    <a:pt x="391" y="474"/>
                    <a:pt x="391" y="474"/>
                    <a:pt x="391" y="474"/>
                  </a:cubicBezTo>
                  <a:cubicBezTo>
                    <a:pt x="429" y="474"/>
                    <a:pt x="460" y="444"/>
                    <a:pt x="460" y="406"/>
                  </a:cubicBezTo>
                  <a:cubicBezTo>
                    <a:pt x="460" y="362"/>
                    <a:pt x="460" y="362"/>
                    <a:pt x="460" y="362"/>
                  </a:cubicBezTo>
                  <a:cubicBezTo>
                    <a:pt x="490" y="362"/>
                    <a:pt x="490" y="362"/>
                    <a:pt x="490" y="362"/>
                  </a:cubicBezTo>
                  <a:cubicBezTo>
                    <a:pt x="497" y="362"/>
                    <a:pt x="504" y="359"/>
                    <a:pt x="508" y="353"/>
                  </a:cubicBezTo>
                  <a:cubicBezTo>
                    <a:pt x="512" y="348"/>
                    <a:pt x="513" y="340"/>
                    <a:pt x="511" y="334"/>
                  </a:cubicBezTo>
                  <a:cubicBezTo>
                    <a:pt x="508" y="324"/>
                    <a:pt x="505" y="314"/>
                    <a:pt x="502" y="304"/>
                  </a:cubicBezTo>
                  <a:cubicBezTo>
                    <a:pt x="470" y="204"/>
                    <a:pt x="438" y="102"/>
                    <a:pt x="329" y="80"/>
                  </a:cubicBezTo>
                  <a:cubicBezTo>
                    <a:pt x="329" y="80"/>
                    <a:pt x="310" y="75"/>
                    <a:pt x="290" y="75"/>
                  </a:cubicBezTo>
                  <a:cubicBezTo>
                    <a:pt x="269" y="75"/>
                    <a:pt x="248" y="79"/>
                    <a:pt x="248" y="79"/>
                  </a:cubicBezTo>
                  <a:cubicBezTo>
                    <a:pt x="153" y="96"/>
                    <a:pt x="80" y="178"/>
                    <a:pt x="80" y="270"/>
                  </a:cubicBezTo>
                  <a:cubicBezTo>
                    <a:pt x="80" y="330"/>
                    <a:pt x="107" y="387"/>
                    <a:pt x="154" y="423"/>
                  </a:cubicBezTo>
                  <a:cubicBezTo>
                    <a:pt x="154" y="551"/>
                    <a:pt x="154" y="551"/>
                    <a:pt x="154" y="551"/>
                  </a:cubicBezTo>
                  <a:cubicBezTo>
                    <a:pt x="25" y="551"/>
                    <a:pt x="25" y="551"/>
                    <a:pt x="25" y="551"/>
                  </a:cubicBezTo>
                  <a:cubicBezTo>
                    <a:pt x="25" y="24"/>
                    <a:pt x="25" y="24"/>
                    <a:pt x="25" y="24"/>
                  </a:cubicBezTo>
                  <a:cubicBezTo>
                    <a:pt x="551" y="24"/>
                    <a:pt x="551" y="24"/>
                    <a:pt x="551" y="24"/>
                  </a:cubicBezTo>
                  <a:lnTo>
                    <a:pt x="551" y="5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105" name="Freeform 281">
              <a:extLst>
                <a:ext uri="{FF2B5EF4-FFF2-40B4-BE49-F238E27FC236}">
                  <a16:creationId xmlns:a16="http://schemas.microsoft.com/office/drawing/2014/main" id="{30277D86-4BE9-47C1-8473-126E87825671}"/>
                </a:ext>
              </a:extLst>
            </p:cNvPr>
            <p:cNvSpPr>
              <a:spLocks noEditPoints="1"/>
            </p:cNvSpPr>
            <p:nvPr/>
          </p:nvSpPr>
          <p:spPr bwMode="auto">
            <a:xfrm>
              <a:off x="4438650" y="474663"/>
              <a:ext cx="339725" cy="339725"/>
            </a:xfrm>
            <a:custGeom>
              <a:avLst/>
              <a:gdLst>
                <a:gd name="T0" fmla="*/ 128 w 146"/>
                <a:gd name="T1" fmla="*/ 56 h 146"/>
                <a:gd name="T2" fmla="*/ 143 w 146"/>
                <a:gd name="T3" fmla="*/ 47 h 146"/>
                <a:gd name="T4" fmla="*/ 131 w 146"/>
                <a:gd name="T5" fmla="*/ 26 h 146"/>
                <a:gd name="T6" fmla="*/ 116 w 146"/>
                <a:gd name="T7" fmla="*/ 35 h 146"/>
                <a:gd name="T8" fmla="*/ 112 w 146"/>
                <a:gd name="T9" fmla="*/ 31 h 146"/>
                <a:gd name="T10" fmla="*/ 121 w 146"/>
                <a:gd name="T11" fmla="*/ 17 h 146"/>
                <a:gd name="T12" fmla="*/ 100 w 146"/>
                <a:gd name="T13" fmla="*/ 4 h 146"/>
                <a:gd name="T14" fmla="*/ 91 w 146"/>
                <a:gd name="T15" fmla="*/ 19 h 146"/>
                <a:gd name="T16" fmla="*/ 85 w 146"/>
                <a:gd name="T17" fmla="*/ 17 h 146"/>
                <a:gd name="T18" fmla="*/ 85 w 146"/>
                <a:gd name="T19" fmla="*/ 0 h 146"/>
                <a:gd name="T20" fmla="*/ 61 w 146"/>
                <a:gd name="T21" fmla="*/ 0 h 146"/>
                <a:gd name="T22" fmla="*/ 61 w 146"/>
                <a:gd name="T23" fmla="*/ 17 h 146"/>
                <a:gd name="T24" fmla="*/ 53 w 146"/>
                <a:gd name="T25" fmla="*/ 19 h 146"/>
                <a:gd name="T26" fmla="*/ 44 w 146"/>
                <a:gd name="T27" fmla="*/ 5 h 146"/>
                <a:gd name="T28" fmla="*/ 23 w 146"/>
                <a:gd name="T29" fmla="*/ 18 h 146"/>
                <a:gd name="T30" fmla="*/ 32 w 146"/>
                <a:gd name="T31" fmla="*/ 32 h 146"/>
                <a:gd name="T32" fmla="*/ 31 w 146"/>
                <a:gd name="T33" fmla="*/ 34 h 146"/>
                <a:gd name="T34" fmla="*/ 16 w 146"/>
                <a:gd name="T35" fmla="*/ 25 h 146"/>
                <a:gd name="T36" fmla="*/ 3 w 146"/>
                <a:gd name="T37" fmla="*/ 47 h 146"/>
                <a:gd name="T38" fmla="*/ 18 w 146"/>
                <a:gd name="T39" fmla="*/ 55 h 146"/>
                <a:gd name="T40" fmla="*/ 17 w 146"/>
                <a:gd name="T41" fmla="*/ 61 h 146"/>
                <a:gd name="T42" fmla="*/ 0 w 146"/>
                <a:gd name="T43" fmla="*/ 61 h 146"/>
                <a:gd name="T44" fmla="*/ 0 w 146"/>
                <a:gd name="T45" fmla="*/ 85 h 146"/>
                <a:gd name="T46" fmla="*/ 17 w 146"/>
                <a:gd name="T47" fmla="*/ 85 h 146"/>
                <a:gd name="T48" fmla="*/ 18 w 146"/>
                <a:gd name="T49" fmla="*/ 90 h 146"/>
                <a:gd name="T50" fmla="*/ 3 w 146"/>
                <a:gd name="T51" fmla="*/ 98 h 146"/>
                <a:gd name="T52" fmla="*/ 15 w 146"/>
                <a:gd name="T53" fmla="*/ 120 h 146"/>
                <a:gd name="T54" fmla="*/ 30 w 146"/>
                <a:gd name="T55" fmla="*/ 111 h 146"/>
                <a:gd name="T56" fmla="*/ 33 w 146"/>
                <a:gd name="T57" fmla="*/ 114 h 146"/>
                <a:gd name="T58" fmla="*/ 24 w 146"/>
                <a:gd name="T59" fmla="*/ 129 h 146"/>
                <a:gd name="T60" fmla="*/ 45 w 146"/>
                <a:gd name="T61" fmla="*/ 142 h 146"/>
                <a:gd name="T62" fmla="*/ 54 w 146"/>
                <a:gd name="T63" fmla="*/ 127 h 146"/>
                <a:gd name="T64" fmla="*/ 61 w 146"/>
                <a:gd name="T65" fmla="*/ 129 h 146"/>
                <a:gd name="T66" fmla="*/ 61 w 146"/>
                <a:gd name="T67" fmla="*/ 146 h 146"/>
                <a:gd name="T68" fmla="*/ 85 w 146"/>
                <a:gd name="T69" fmla="*/ 146 h 146"/>
                <a:gd name="T70" fmla="*/ 85 w 146"/>
                <a:gd name="T71" fmla="*/ 129 h 146"/>
                <a:gd name="T72" fmla="*/ 93 w 146"/>
                <a:gd name="T73" fmla="*/ 127 h 146"/>
                <a:gd name="T74" fmla="*/ 102 w 146"/>
                <a:gd name="T75" fmla="*/ 141 h 146"/>
                <a:gd name="T76" fmla="*/ 123 w 146"/>
                <a:gd name="T77" fmla="*/ 128 h 146"/>
                <a:gd name="T78" fmla="*/ 113 w 146"/>
                <a:gd name="T79" fmla="*/ 114 h 146"/>
                <a:gd name="T80" fmla="*/ 115 w 146"/>
                <a:gd name="T81" fmla="*/ 112 h 146"/>
                <a:gd name="T82" fmla="*/ 130 w 146"/>
                <a:gd name="T83" fmla="*/ 120 h 146"/>
                <a:gd name="T84" fmla="*/ 143 w 146"/>
                <a:gd name="T85" fmla="*/ 99 h 146"/>
                <a:gd name="T86" fmla="*/ 128 w 146"/>
                <a:gd name="T87" fmla="*/ 91 h 146"/>
                <a:gd name="T88" fmla="*/ 129 w 146"/>
                <a:gd name="T89" fmla="*/ 85 h 146"/>
                <a:gd name="T90" fmla="*/ 146 w 146"/>
                <a:gd name="T91" fmla="*/ 85 h 146"/>
                <a:gd name="T92" fmla="*/ 146 w 146"/>
                <a:gd name="T93" fmla="*/ 61 h 146"/>
                <a:gd name="T94" fmla="*/ 129 w 146"/>
                <a:gd name="T95" fmla="*/ 61 h 146"/>
                <a:gd name="T96" fmla="*/ 128 w 146"/>
                <a:gd name="T97" fmla="*/ 56 h 146"/>
                <a:gd name="T98" fmla="*/ 40 w 146"/>
                <a:gd name="T99" fmla="*/ 73 h 146"/>
                <a:gd name="T100" fmla="*/ 73 w 146"/>
                <a:gd name="T101" fmla="*/ 40 h 146"/>
                <a:gd name="T102" fmla="*/ 106 w 146"/>
                <a:gd name="T103" fmla="*/ 73 h 146"/>
                <a:gd name="T104" fmla="*/ 73 w 146"/>
                <a:gd name="T105" fmla="*/ 106 h 146"/>
                <a:gd name="T106" fmla="*/ 40 w 146"/>
                <a:gd name="T107" fmla="*/ 7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46">
                  <a:moveTo>
                    <a:pt x="128" y="56"/>
                  </a:moveTo>
                  <a:cubicBezTo>
                    <a:pt x="143" y="47"/>
                    <a:pt x="143" y="47"/>
                    <a:pt x="143" y="47"/>
                  </a:cubicBezTo>
                  <a:cubicBezTo>
                    <a:pt x="131" y="26"/>
                    <a:pt x="131" y="26"/>
                    <a:pt x="131" y="26"/>
                  </a:cubicBezTo>
                  <a:cubicBezTo>
                    <a:pt x="116" y="35"/>
                    <a:pt x="116" y="35"/>
                    <a:pt x="116" y="35"/>
                  </a:cubicBezTo>
                  <a:cubicBezTo>
                    <a:pt x="115" y="34"/>
                    <a:pt x="114" y="32"/>
                    <a:pt x="112" y="31"/>
                  </a:cubicBezTo>
                  <a:cubicBezTo>
                    <a:pt x="121" y="17"/>
                    <a:pt x="121" y="17"/>
                    <a:pt x="121" y="17"/>
                  </a:cubicBezTo>
                  <a:cubicBezTo>
                    <a:pt x="100" y="4"/>
                    <a:pt x="100" y="4"/>
                    <a:pt x="100" y="4"/>
                  </a:cubicBezTo>
                  <a:cubicBezTo>
                    <a:pt x="91" y="19"/>
                    <a:pt x="91" y="19"/>
                    <a:pt x="91" y="19"/>
                  </a:cubicBezTo>
                  <a:cubicBezTo>
                    <a:pt x="89" y="18"/>
                    <a:pt x="87" y="17"/>
                    <a:pt x="85" y="17"/>
                  </a:cubicBezTo>
                  <a:cubicBezTo>
                    <a:pt x="85" y="0"/>
                    <a:pt x="85" y="0"/>
                    <a:pt x="85" y="0"/>
                  </a:cubicBezTo>
                  <a:cubicBezTo>
                    <a:pt x="61" y="0"/>
                    <a:pt x="61" y="0"/>
                    <a:pt x="61" y="0"/>
                  </a:cubicBezTo>
                  <a:cubicBezTo>
                    <a:pt x="61" y="17"/>
                    <a:pt x="61" y="17"/>
                    <a:pt x="61" y="17"/>
                  </a:cubicBezTo>
                  <a:cubicBezTo>
                    <a:pt x="58" y="17"/>
                    <a:pt x="56" y="18"/>
                    <a:pt x="53" y="19"/>
                  </a:cubicBezTo>
                  <a:cubicBezTo>
                    <a:pt x="44" y="5"/>
                    <a:pt x="44" y="5"/>
                    <a:pt x="44" y="5"/>
                  </a:cubicBezTo>
                  <a:cubicBezTo>
                    <a:pt x="23" y="18"/>
                    <a:pt x="23" y="18"/>
                    <a:pt x="23" y="18"/>
                  </a:cubicBezTo>
                  <a:cubicBezTo>
                    <a:pt x="32" y="32"/>
                    <a:pt x="32" y="32"/>
                    <a:pt x="32" y="32"/>
                  </a:cubicBezTo>
                  <a:cubicBezTo>
                    <a:pt x="32" y="33"/>
                    <a:pt x="31" y="34"/>
                    <a:pt x="31" y="34"/>
                  </a:cubicBezTo>
                  <a:cubicBezTo>
                    <a:pt x="16" y="25"/>
                    <a:pt x="16" y="25"/>
                    <a:pt x="16" y="25"/>
                  </a:cubicBezTo>
                  <a:cubicBezTo>
                    <a:pt x="3" y="47"/>
                    <a:pt x="3" y="47"/>
                    <a:pt x="3" y="47"/>
                  </a:cubicBezTo>
                  <a:cubicBezTo>
                    <a:pt x="18" y="55"/>
                    <a:pt x="18" y="55"/>
                    <a:pt x="18" y="55"/>
                  </a:cubicBezTo>
                  <a:cubicBezTo>
                    <a:pt x="18" y="57"/>
                    <a:pt x="17" y="59"/>
                    <a:pt x="17" y="61"/>
                  </a:cubicBezTo>
                  <a:cubicBezTo>
                    <a:pt x="0" y="61"/>
                    <a:pt x="0" y="61"/>
                    <a:pt x="0" y="61"/>
                  </a:cubicBezTo>
                  <a:cubicBezTo>
                    <a:pt x="0" y="85"/>
                    <a:pt x="0" y="85"/>
                    <a:pt x="0" y="85"/>
                  </a:cubicBezTo>
                  <a:cubicBezTo>
                    <a:pt x="17" y="85"/>
                    <a:pt x="17" y="85"/>
                    <a:pt x="17" y="85"/>
                  </a:cubicBezTo>
                  <a:cubicBezTo>
                    <a:pt x="17" y="87"/>
                    <a:pt x="18" y="88"/>
                    <a:pt x="18" y="90"/>
                  </a:cubicBezTo>
                  <a:cubicBezTo>
                    <a:pt x="3" y="98"/>
                    <a:pt x="3" y="98"/>
                    <a:pt x="3" y="98"/>
                  </a:cubicBezTo>
                  <a:cubicBezTo>
                    <a:pt x="15" y="120"/>
                    <a:pt x="15" y="120"/>
                    <a:pt x="15" y="120"/>
                  </a:cubicBezTo>
                  <a:cubicBezTo>
                    <a:pt x="30" y="111"/>
                    <a:pt x="30" y="111"/>
                    <a:pt x="30" y="111"/>
                  </a:cubicBezTo>
                  <a:cubicBezTo>
                    <a:pt x="31" y="112"/>
                    <a:pt x="32" y="113"/>
                    <a:pt x="33" y="114"/>
                  </a:cubicBezTo>
                  <a:cubicBezTo>
                    <a:pt x="24" y="129"/>
                    <a:pt x="24" y="129"/>
                    <a:pt x="24" y="129"/>
                  </a:cubicBezTo>
                  <a:cubicBezTo>
                    <a:pt x="45" y="142"/>
                    <a:pt x="45" y="142"/>
                    <a:pt x="45" y="142"/>
                  </a:cubicBezTo>
                  <a:cubicBezTo>
                    <a:pt x="54" y="127"/>
                    <a:pt x="54" y="127"/>
                    <a:pt x="54" y="127"/>
                  </a:cubicBezTo>
                  <a:cubicBezTo>
                    <a:pt x="56" y="128"/>
                    <a:pt x="59" y="129"/>
                    <a:pt x="61" y="129"/>
                  </a:cubicBezTo>
                  <a:cubicBezTo>
                    <a:pt x="61" y="146"/>
                    <a:pt x="61" y="146"/>
                    <a:pt x="61" y="146"/>
                  </a:cubicBezTo>
                  <a:cubicBezTo>
                    <a:pt x="85" y="146"/>
                    <a:pt x="85" y="146"/>
                    <a:pt x="85" y="146"/>
                  </a:cubicBezTo>
                  <a:cubicBezTo>
                    <a:pt x="85" y="129"/>
                    <a:pt x="85" y="129"/>
                    <a:pt x="85" y="129"/>
                  </a:cubicBezTo>
                  <a:cubicBezTo>
                    <a:pt x="88" y="128"/>
                    <a:pt x="90" y="128"/>
                    <a:pt x="93" y="127"/>
                  </a:cubicBezTo>
                  <a:cubicBezTo>
                    <a:pt x="102" y="141"/>
                    <a:pt x="102" y="141"/>
                    <a:pt x="102" y="141"/>
                  </a:cubicBezTo>
                  <a:cubicBezTo>
                    <a:pt x="123" y="128"/>
                    <a:pt x="123" y="128"/>
                    <a:pt x="123" y="128"/>
                  </a:cubicBezTo>
                  <a:cubicBezTo>
                    <a:pt x="113" y="114"/>
                    <a:pt x="113" y="114"/>
                    <a:pt x="113" y="114"/>
                  </a:cubicBezTo>
                  <a:cubicBezTo>
                    <a:pt x="114" y="113"/>
                    <a:pt x="115" y="112"/>
                    <a:pt x="115" y="112"/>
                  </a:cubicBezTo>
                  <a:cubicBezTo>
                    <a:pt x="130" y="120"/>
                    <a:pt x="130" y="120"/>
                    <a:pt x="130" y="120"/>
                  </a:cubicBezTo>
                  <a:cubicBezTo>
                    <a:pt x="143" y="99"/>
                    <a:pt x="143" y="99"/>
                    <a:pt x="143" y="99"/>
                  </a:cubicBezTo>
                  <a:cubicBezTo>
                    <a:pt x="128" y="91"/>
                    <a:pt x="128" y="91"/>
                    <a:pt x="128" y="91"/>
                  </a:cubicBezTo>
                  <a:cubicBezTo>
                    <a:pt x="128" y="89"/>
                    <a:pt x="129" y="87"/>
                    <a:pt x="129" y="85"/>
                  </a:cubicBezTo>
                  <a:cubicBezTo>
                    <a:pt x="146" y="85"/>
                    <a:pt x="146" y="85"/>
                    <a:pt x="146" y="85"/>
                  </a:cubicBezTo>
                  <a:cubicBezTo>
                    <a:pt x="146" y="61"/>
                    <a:pt x="146" y="61"/>
                    <a:pt x="146" y="61"/>
                  </a:cubicBezTo>
                  <a:cubicBezTo>
                    <a:pt x="129" y="61"/>
                    <a:pt x="129" y="61"/>
                    <a:pt x="129" y="61"/>
                  </a:cubicBezTo>
                  <a:cubicBezTo>
                    <a:pt x="129" y="59"/>
                    <a:pt x="128" y="58"/>
                    <a:pt x="128" y="56"/>
                  </a:cubicBezTo>
                  <a:close/>
                  <a:moveTo>
                    <a:pt x="40" y="73"/>
                  </a:moveTo>
                  <a:cubicBezTo>
                    <a:pt x="40" y="55"/>
                    <a:pt x="55" y="40"/>
                    <a:pt x="73" y="40"/>
                  </a:cubicBezTo>
                  <a:cubicBezTo>
                    <a:pt x="91" y="40"/>
                    <a:pt x="106" y="55"/>
                    <a:pt x="106" y="73"/>
                  </a:cubicBezTo>
                  <a:cubicBezTo>
                    <a:pt x="106" y="91"/>
                    <a:pt x="91" y="106"/>
                    <a:pt x="73" y="106"/>
                  </a:cubicBezTo>
                  <a:cubicBezTo>
                    <a:pt x="55" y="106"/>
                    <a:pt x="40" y="91"/>
                    <a:pt x="4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sp>
          <p:nvSpPr>
            <p:cNvPr id="106" name="Freeform 282">
              <a:extLst>
                <a:ext uri="{FF2B5EF4-FFF2-40B4-BE49-F238E27FC236}">
                  <a16:creationId xmlns:a16="http://schemas.microsoft.com/office/drawing/2014/main" id="{B7BD3C6C-E5DD-46F2-ABE5-1E44BECB3B68}"/>
                </a:ext>
              </a:extLst>
            </p:cNvPr>
            <p:cNvSpPr>
              <a:spLocks noEditPoints="1"/>
            </p:cNvSpPr>
            <p:nvPr/>
          </p:nvSpPr>
          <p:spPr bwMode="auto">
            <a:xfrm>
              <a:off x="4765675" y="338138"/>
              <a:ext cx="254000" cy="252413"/>
            </a:xfrm>
            <a:custGeom>
              <a:avLst/>
              <a:gdLst>
                <a:gd name="T0" fmla="*/ 87 w 109"/>
                <a:gd name="T1" fmla="*/ 100 h 109"/>
                <a:gd name="T2" fmla="*/ 82 w 109"/>
                <a:gd name="T3" fmla="*/ 88 h 109"/>
                <a:gd name="T4" fmla="*/ 88 w 109"/>
                <a:gd name="T5" fmla="*/ 82 h 109"/>
                <a:gd name="T6" fmla="*/ 99 w 109"/>
                <a:gd name="T7" fmla="*/ 87 h 109"/>
                <a:gd name="T8" fmla="*/ 109 w 109"/>
                <a:gd name="T9" fmla="*/ 65 h 109"/>
                <a:gd name="T10" fmla="*/ 97 w 109"/>
                <a:gd name="T11" fmla="*/ 60 h 109"/>
                <a:gd name="T12" fmla="*/ 97 w 109"/>
                <a:gd name="T13" fmla="*/ 51 h 109"/>
                <a:gd name="T14" fmla="*/ 109 w 109"/>
                <a:gd name="T15" fmla="*/ 46 h 109"/>
                <a:gd name="T16" fmla="*/ 100 w 109"/>
                <a:gd name="T17" fmla="*/ 23 h 109"/>
                <a:gd name="T18" fmla="*/ 88 w 109"/>
                <a:gd name="T19" fmla="*/ 28 h 109"/>
                <a:gd name="T20" fmla="*/ 82 w 109"/>
                <a:gd name="T21" fmla="*/ 22 h 109"/>
                <a:gd name="T22" fmla="*/ 87 w 109"/>
                <a:gd name="T23" fmla="*/ 10 h 109"/>
                <a:gd name="T24" fmla="*/ 65 w 109"/>
                <a:gd name="T25" fmla="*/ 0 h 109"/>
                <a:gd name="T26" fmla="*/ 59 w 109"/>
                <a:gd name="T27" fmla="*/ 12 h 109"/>
                <a:gd name="T28" fmla="*/ 50 w 109"/>
                <a:gd name="T29" fmla="*/ 12 h 109"/>
                <a:gd name="T30" fmla="*/ 45 w 109"/>
                <a:gd name="T31" fmla="*/ 0 h 109"/>
                <a:gd name="T32" fmla="*/ 22 w 109"/>
                <a:gd name="T33" fmla="*/ 9 h 109"/>
                <a:gd name="T34" fmla="*/ 27 w 109"/>
                <a:gd name="T35" fmla="*/ 22 h 109"/>
                <a:gd name="T36" fmla="*/ 22 w 109"/>
                <a:gd name="T37" fmla="*/ 27 h 109"/>
                <a:gd name="T38" fmla="*/ 10 w 109"/>
                <a:gd name="T39" fmla="*/ 22 h 109"/>
                <a:gd name="T40" fmla="*/ 0 w 109"/>
                <a:gd name="T41" fmla="*/ 44 h 109"/>
                <a:gd name="T42" fmla="*/ 12 w 109"/>
                <a:gd name="T43" fmla="*/ 50 h 109"/>
                <a:gd name="T44" fmla="*/ 12 w 109"/>
                <a:gd name="T45" fmla="*/ 58 h 109"/>
                <a:gd name="T46" fmla="*/ 0 w 109"/>
                <a:gd name="T47" fmla="*/ 63 h 109"/>
                <a:gd name="T48" fmla="*/ 9 w 109"/>
                <a:gd name="T49" fmla="*/ 86 h 109"/>
                <a:gd name="T50" fmla="*/ 21 w 109"/>
                <a:gd name="T51" fmla="*/ 81 h 109"/>
                <a:gd name="T52" fmla="*/ 27 w 109"/>
                <a:gd name="T53" fmla="*/ 88 h 109"/>
                <a:gd name="T54" fmla="*/ 22 w 109"/>
                <a:gd name="T55" fmla="*/ 99 h 109"/>
                <a:gd name="T56" fmla="*/ 44 w 109"/>
                <a:gd name="T57" fmla="*/ 109 h 109"/>
                <a:gd name="T58" fmla="*/ 49 w 109"/>
                <a:gd name="T59" fmla="*/ 98 h 109"/>
                <a:gd name="T60" fmla="*/ 55 w 109"/>
                <a:gd name="T61" fmla="*/ 98 h 109"/>
                <a:gd name="T62" fmla="*/ 59 w 109"/>
                <a:gd name="T63" fmla="*/ 98 h 109"/>
                <a:gd name="T64" fmla="*/ 64 w 109"/>
                <a:gd name="T65" fmla="*/ 109 h 109"/>
                <a:gd name="T66" fmla="*/ 87 w 109"/>
                <a:gd name="T67" fmla="*/ 100 h 109"/>
                <a:gd name="T68" fmla="*/ 47 w 109"/>
                <a:gd name="T69" fmla="*/ 72 h 109"/>
                <a:gd name="T70" fmla="*/ 38 w 109"/>
                <a:gd name="T71" fmla="*/ 62 h 109"/>
                <a:gd name="T72" fmla="*/ 38 w 109"/>
                <a:gd name="T73" fmla="*/ 48 h 109"/>
                <a:gd name="T74" fmla="*/ 48 w 109"/>
                <a:gd name="T75" fmla="*/ 38 h 109"/>
                <a:gd name="T76" fmla="*/ 55 w 109"/>
                <a:gd name="T77" fmla="*/ 37 h 109"/>
                <a:gd name="T78" fmla="*/ 62 w 109"/>
                <a:gd name="T79" fmla="*/ 38 h 109"/>
                <a:gd name="T80" fmla="*/ 72 w 109"/>
                <a:gd name="T81" fmla="*/ 48 h 109"/>
                <a:gd name="T82" fmla="*/ 71 w 109"/>
                <a:gd name="T83" fmla="*/ 62 h 109"/>
                <a:gd name="T84" fmla="*/ 61 w 109"/>
                <a:gd name="T85" fmla="*/ 72 h 109"/>
                <a:gd name="T86" fmla="*/ 47 w 109"/>
                <a:gd name="T87" fmla="*/ 7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 h="109">
                  <a:moveTo>
                    <a:pt x="87" y="100"/>
                  </a:moveTo>
                  <a:cubicBezTo>
                    <a:pt x="82" y="88"/>
                    <a:pt x="82" y="88"/>
                    <a:pt x="82" y="88"/>
                  </a:cubicBezTo>
                  <a:cubicBezTo>
                    <a:pt x="84" y="86"/>
                    <a:pt x="86" y="84"/>
                    <a:pt x="88" y="82"/>
                  </a:cubicBezTo>
                  <a:cubicBezTo>
                    <a:pt x="99" y="87"/>
                    <a:pt x="99" y="87"/>
                    <a:pt x="99" y="87"/>
                  </a:cubicBezTo>
                  <a:cubicBezTo>
                    <a:pt x="109" y="65"/>
                    <a:pt x="109" y="65"/>
                    <a:pt x="109" y="65"/>
                  </a:cubicBezTo>
                  <a:cubicBezTo>
                    <a:pt x="97" y="60"/>
                    <a:pt x="97" y="60"/>
                    <a:pt x="97" y="60"/>
                  </a:cubicBezTo>
                  <a:cubicBezTo>
                    <a:pt x="98" y="57"/>
                    <a:pt x="98" y="54"/>
                    <a:pt x="97" y="51"/>
                  </a:cubicBezTo>
                  <a:cubicBezTo>
                    <a:pt x="109" y="46"/>
                    <a:pt x="109" y="46"/>
                    <a:pt x="109" y="46"/>
                  </a:cubicBezTo>
                  <a:cubicBezTo>
                    <a:pt x="100" y="23"/>
                    <a:pt x="100" y="23"/>
                    <a:pt x="100" y="23"/>
                  </a:cubicBezTo>
                  <a:cubicBezTo>
                    <a:pt x="88" y="28"/>
                    <a:pt x="88" y="28"/>
                    <a:pt x="88" y="28"/>
                  </a:cubicBezTo>
                  <a:cubicBezTo>
                    <a:pt x="86" y="26"/>
                    <a:pt x="84" y="24"/>
                    <a:pt x="82" y="22"/>
                  </a:cubicBezTo>
                  <a:cubicBezTo>
                    <a:pt x="87" y="10"/>
                    <a:pt x="87" y="10"/>
                    <a:pt x="87" y="10"/>
                  </a:cubicBezTo>
                  <a:cubicBezTo>
                    <a:pt x="65" y="0"/>
                    <a:pt x="65" y="0"/>
                    <a:pt x="65" y="0"/>
                  </a:cubicBezTo>
                  <a:cubicBezTo>
                    <a:pt x="59" y="12"/>
                    <a:pt x="59" y="12"/>
                    <a:pt x="59" y="12"/>
                  </a:cubicBezTo>
                  <a:cubicBezTo>
                    <a:pt x="56" y="12"/>
                    <a:pt x="53" y="12"/>
                    <a:pt x="50" y="12"/>
                  </a:cubicBezTo>
                  <a:cubicBezTo>
                    <a:pt x="45" y="0"/>
                    <a:pt x="45" y="0"/>
                    <a:pt x="45" y="0"/>
                  </a:cubicBezTo>
                  <a:cubicBezTo>
                    <a:pt x="22" y="9"/>
                    <a:pt x="22" y="9"/>
                    <a:pt x="22" y="9"/>
                  </a:cubicBezTo>
                  <a:cubicBezTo>
                    <a:pt x="27" y="22"/>
                    <a:pt x="27" y="22"/>
                    <a:pt x="27" y="22"/>
                  </a:cubicBezTo>
                  <a:cubicBezTo>
                    <a:pt x="25" y="23"/>
                    <a:pt x="24" y="25"/>
                    <a:pt x="22" y="27"/>
                  </a:cubicBezTo>
                  <a:cubicBezTo>
                    <a:pt x="10" y="22"/>
                    <a:pt x="10" y="22"/>
                    <a:pt x="10" y="22"/>
                  </a:cubicBezTo>
                  <a:cubicBezTo>
                    <a:pt x="0" y="44"/>
                    <a:pt x="0" y="44"/>
                    <a:pt x="0" y="44"/>
                  </a:cubicBezTo>
                  <a:cubicBezTo>
                    <a:pt x="12" y="50"/>
                    <a:pt x="12" y="50"/>
                    <a:pt x="12" y="50"/>
                  </a:cubicBezTo>
                  <a:cubicBezTo>
                    <a:pt x="12" y="53"/>
                    <a:pt x="12" y="55"/>
                    <a:pt x="12" y="58"/>
                  </a:cubicBezTo>
                  <a:cubicBezTo>
                    <a:pt x="0" y="63"/>
                    <a:pt x="0" y="63"/>
                    <a:pt x="0" y="63"/>
                  </a:cubicBezTo>
                  <a:cubicBezTo>
                    <a:pt x="9" y="86"/>
                    <a:pt x="9" y="86"/>
                    <a:pt x="9" y="86"/>
                  </a:cubicBezTo>
                  <a:cubicBezTo>
                    <a:pt x="21" y="81"/>
                    <a:pt x="21" y="81"/>
                    <a:pt x="21" y="81"/>
                  </a:cubicBezTo>
                  <a:cubicBezTo>
                    <a:pt x="22" y="84"/>
                    <a:pt x="25" y="86"/>
                    <a:pt x="27" y="88"/>
                  </a:cubicBezTo>
                  <a:cubicBezTo>
                    <a:pt x="22" y="99"/>
                    <a:pt x="22" y="99"/>
                    <a:pt x="22" y="99"/>
                  </a:cubicBezTo>
                  <a:cubicBezTo>
                    <a:pt x="44" y="109"/>
                    <a:pt x="44" y="109"/>
                    <a:pt x="44" y="109"/>
                  </a:cubicBezTo>
                  <a:cubicBezTo>
                    <a:pt x="49" y="98"/>
                    <a:pt x="49" y="98"/>
                    <a:pt x="49" y="98"/>
                  </a:cubicBezTo>
                  <a:cubicBezTo>
                    <a:pt x="51" y="98"/>
                    <a:pt x="53" y="98"/>
                    <a:pt x="55" y="98"/>
                  </a:cubicBezTo>
                  <a:cubicBezTo>
                    <a:pt x="56" y="98"/>
                    <a:pt x="58" y="98"/>
                    <a:pt x="59" y="98"/>
                  </a:cubicBezTo>
                  <a:cubicBezTo>
                    <a:pt x="64" y="109"/>
                    <a:pt x="64" y="109"/>
                    <a:pt x="64" y="109"/>
                  </a:cubicBezTo>
                  <a:lnTo>
                    <a:pt x="87" y="100"/>
                  </a:lnTo>
                  <a:close/>
                  <a:moveTo>
                    <a:pt x="47" y="72"/>
                  </a:moveTo>
                  <a:cubicBezTo>
                    <a:pt x="43" y="70"/>
                    <a:pt x="39" y="66"/>
                    <a:pt x="38" y="62"/>
                  </a:cubicBezTo>
                  <a:cubicBezTo>
                    <a:pt x="36" y="57"/>
                    <a:pt x="36" y="52"/>
                    <a:pt x="38" y="48"/>
                  </a:cubicBezTo>
                  <a:cubicBezTo>
                    <a:pt x="40" y="43"/>
                    <a:pt x="43" y="40"/>
                    <a:pt x="48" y="38"/>
                  </a:cubicBezTo>
                  <a:cubicBezTo>
                    <a:pt x="50" y="37"/>
                    <a:pt x="52" y="37"/>
                    <a:pt x="55" y="37"/>
                  </a:cubicBezTo>
                  <a:cubicBezTo>
                    <a:pt x="57" y="37"/>
                    <a:pt x="59" y="37"/>
                    <a:pt x="62" y="38"/>
                  </a:cubicBezTo>
                  <a:cubicBezTo>
                    <a:pt x="66" y="40"/>
                    <a:pt x="70" y="44"/>
                    <a:pt x="72" y="48"/>
                  </a:cubicBezTo>
                  <a:cubicBezTo>
                    <a:pt x="73" y="53"/>
                    <a:pt x="73" y="58"/>
                    <a:pt x="71" y="62"/>
                  </a:cubicBezTo>
                  <a:cubicBezTo>
                    <a:pt x="69" y="67"/>
                    <a:pt x="66" y="70"/>
                    <a:pt x="61" y="72"/>
                  </a:cubicBezTo>
                  <a:cubicBezTo>
                    <a:pt x="57" y="74"/>
                    <a:pt x="52" y="74"/>
                    <a:pt x="47"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300" tIns="57150" rIns="114300" bIns="57150" numCol="1" anchor="t" anchorCtr="0" compatLnSpc="1">
              <a:prstTxWarp prst="textNoShape">
                <a:avLst/>
              </a:prstTxWarp>
            </a:bodyPr>
            <a:lstStyle/>
            <a:p>
              <a:endParaRPr lang="en-GB" sz="2250"/>
            </a:p>
          </p:txBody>
        </p:sp>
      </p:grpSp>
    </p:spTree>
    <p:extLst>
      <p:ext uri="{BB962C8B-B14F-4D97-AF65-F5344CB8AC3E}">
        <p14:creationId xmlns:p14="http://schemas.microsoft.com/office/powerpoint/2010/main" val="3836416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16F4F18D-D559-4803-B793-F97194C6ADDD}"/>
              </a:ext>
            </a:extLst>
          </p:cNvPr>
          <p:cNvGraphicFramePr>
            <a:graphicFrameLocks noChangeAspect="1"/>
          </p:cNvGraphicFramePr>
          <p:nvPr>
            <p:custDataLst>
              <p:tags r:id="rId2"/>
            </p:custDataLst>
            <p:extLst>
              <p:ext uri="{D42A27DB-BD31-4B8C-83A1-F6EECF244321}">
                <p14:modId xmlns:p14="http://schemas.microsoft.com/office/powerpoint/2010/main" val="24787960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45" name="think-cell Slide" r:id="rId6" imgW="395" imgH="394" progId="TCLayout.ActiveDocument.1">
                  <p:embed/>
                </p:oleObj>
              </mc:Choice>
              <mc:Fallback>
                <p:oleObj name="think-cell Slide" r:id="rId6" imgW="395" imgH="394" progId="TCLayout.ActiveDocument.1">
                  <p:embed/>
                  <p:pic>
                    <p:nvPicPr>
                      <p:cNvPr id="9" name="Object 8" hidden="1">
                        <a:extLst>
                          <a:ext uri="{FF2B5EF4-FFF2-40B4-BE49-F238E27FC236}">
                            <a16:creationId xmlns:a16="http://schemas.microsoft.com/office/drawing/2014/main" id="{16F4F18D-D559-4803-B793-F97194C6ADDD}"/>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7B9DE11B-D954-42BE-A2FC-A527501FC1C1}"/>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ea typeface="+mj-ea"/>
              <a:cs typeface="+mj-cs"/>
              <a:sym typeface="Georgia" panose="02040502050405020303" pitchFamily="18" charset="0"/>
            </a:endParaRPr>
          </a:p>
        </p:txBody>
      </p:sp>
      <p:sp>
        <p:nvSpPr>
          <p:cNvPr id="2" name="Title 1"/>
          <p:cNvSpPr>
            <a:spLocks noGrp="1"/>
          </p:cNvSpPr>
          <p:nvPr>
            <p:ph type="title"/>
          </p:nvPr>
        </p:nvSpPr>
        <p:spPr/>
        <p:txBody>
          <a:bodyPr/>
          <a:lstStyle/>
          <a:p>
            <a:r>
              <a:rPr lang="en-GB"/>
              <a:t>Project highlights</a:t>
            </a:r>
          </a:p>
        </p:txBody>
      </p:sp>
      <p:sp>
        <p:nvSpPr>
          <p:cNvPr id="3" name="Slide Number Placeholder 2"/>
          <p:cNvSpPr>
            <a:spLocks noGrp="1"/>
          </p:cNvSpPr>
          <p:nvPr>
            <p:ph type="sldNum" sz="quarter" idx="11"/>
          </p:nvPr>
        </p:nvSpPr>
        <p:spPr/>
        <p:txBody>
          <a:bodyPr/>
          <a:lstStyle/>
          <a:p>
            <a:pPr lvl="0"/>
            <a:fld id="{00000000-1234-1234-1234-123412341234}" type="slidenum">
              <a:rPr lang="en-GB" smtClean="0"/>
              <a:pPr lvl="0"/>
              <a:t>4</a:t>
            </a:fld>
            <a:endParaRPr lang="en-GB" dirty="0"/>
          </a:p>
        </p:txBody>
      </p:sp>
      <p:sp>
        <p:nvSpPr>
          <p:cNvPr id="6" name="Rectangle 5" hidden="1">
            <a:extLst>
              <a:ext uri="{FF2B5EF4-FFF2-40B4-BE49-F238E27FC236}">
                <a16:creationId xmlns:a16="http://schemas.microsoft.com/office/drawing/2014/main" id="{623A1A1C-F707-42CC-AD3C-E20C6401F4FC}"/>
              </a:ext>
            </a:extLst>
          </p:cNvPr>
          <p:cNvSpPr/>
          <p:nvPr>
            <p:custDataLst>
              <p:tags r:id="rId4"/>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sym typeface="Georgia" panose="02040502050405020303" pitchFamily="18" charset="0"/>
            </a:endParaRPr>
          </a:p>
        </p:txBody>
      </p:sp>
      <p:grpSp>
        <p:nvGrpSpPr>
          <p:cNvPr id="26" name="Group 25">
            <a:extLst>
              <a:ext uri="{FF2B5EF4-FFF2-40B4-BE49-F238E27FC236}">
                <a16:creationId xmlns:a16="http://schemas.microsoft.com/office/drawing/2014/main" id="{A5CFAA89-9505-4DE6-9BBD-66CC77F69D02}"/>
              </a:ext>
            </a:extLst>
          </p:cNvPr>
          <p:cNvGrpSpPr/>
          <p:nvPr/>
        </p:nvGrpSpPr>
        <p:grpSpPr>
          <a:xfrm>
            <a:off x="10453152" y="108169"/>
            <a:ext cx="1313288" cy="486858"/>
            <a:chOff x="430010" y="5589489"/>
            <a:chExt cx="1313288" cy="486858"/>
          </a:xfrm>
        </p:grpSpPr>
        <p:pic>
          <p:nvPicPr>
            <p:cNvPr id="29" name="Picture 28">
              <a:extLst>
                <a:ext uri="{FF2B5EF4-FFF2-40B4-BE49-F238E27FC236}">
                  <a16:creationId xmlns:a16="http://schemas.microsoft.com/office/drawing/2014/main" id="{FCECB2C8-2CF1-4D15-BFDA-68B75A2EC5FD}"/>
                </a:ext>
              </a:extLst>
            </p:cNvPr>
            <p:cNvPicPr>
              <a:picLocks noChangeAspect="1"/>
            </p:cNvPicPr>
            <p:nvPr/>
          </p:nvPicPr>
          <p:blipFill rotWithShape="1">
            <a:blip r:embed="rId8"/>
            <a:srcRect t="3998" b="6711"/>
            <a:stretch/>
          </p:blipFill>
          <p:spPr>
            <a:xfrm>
              <a:off x="1063650" y="5589489"/>
              <a:ext cx="679648" cy="486858"/>
            </a:xfrm>
            <a:prstGeom prst="rect">
              <a:avLst/>
            </a:prstGeom>
          </p:spPr>
        </p:pic>
        <p:sp>
          <p:nvSpPr>
            <p:cNvPr id="31" name="Rectangle 30">
              <a:extLst>
                <a:ext uri="{FF2B5EF4-FFF2-40B4-BE49-F238E27FC236}">
                  <a16:creationId xmlns:a16="http://schemas.microsoft.com/office/drawing/2014/main" id="{D6771FFF-9F61-4046-8100-51BA70F741D1}"/>
                </a:ext>
              </a:extLst>
            </p:cNvPr>
            <p:cNvSpPr/>
            <p:nvPr/>
          </p:nvSpPr>
          <p:spPr>
            <a:xfrm>
              <a:off x="430010" y="5755974"/>
              <a:ext cx="532197"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 by</a:t>
              </a:r>
              <a:endParaRPr kumimoji="0" lang="en-GB" sz="900" b="0" i="0" u="none" strike="noStrike" kern="1200" cap="none" spc="0" normalizeH="0" baseline="0">
                <a:ln>
                  <a:noFill/>
                </a:ln>
                <a:solidFill>
                  <a:srgbClr val="000000"/>
                </a:solidFill>
                <a:effectLst/>
                <a:uLnTx/>
                <a:uFillTx/>
                <a:latin typeface="Arial"/>
              </a:endParaRPr>
            </a:p>
          </p:txBody>
        </p:sp>
      </p:grpSp>
      <p:sp>
        <p:nvSpPr>
          <p:cNvPr id="28" name="Rectangle 27">
            <a:extLst>
              <a:ext uri="{FF2B5EF4-FFF2-40B4-BE49-F238E27FC236}">
                <a16:creationId xmlns:a16="http://schemas.microsoft.com/office/drawing/2014/main" id="{5310E6DD-0A94-4D9F-9C0A-01B9D120A9AC}"/>
              </a:ext>
            </a:extLst>
          </p:cNvPr>
          <p:cNvSpPr/>
          <p:nvPr/>
        </p:nvSpPr>
        <p:spPr>
          <a:xfrm>
            <a:off x="0" y="1163289"/>
            <a:ext cx="12192000" cy="5217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Freeform 17">
            <a:extLst>
              <a:ext uri="{FF2B5EF4-FFF2-40B4-BE49-F238E27FC236}">
                <a16:creationId xmlns:a16="http://schemas.microsoft.com/office/drawing/2014/main" id="{39D4C343-71F3-4912-830E-C2E697D6FBAD}"/>
              </a:ext>
            </a:extLst>
          </p:cNvPr>
          <p:cNvSpPr>
            <a:spLocks noChangeAspect="1" noEditPoints="1"/>
          </p:cNvSpPr>
          <p:nvPr/>
        </p:nvSpPr>
        <p:spPr bwMode="auto">
          <a:xfrm>
            <a:off x="442914" y="1243760"/>
            <a:ext cx="361949" cy="360760"/>
          </a:xfrm>
          <a:custGeom>
            <a:avLst/>
            <a:gdLst>
              <a:gd name="T0" fmla="*/ 100 w 200"/>
              <a:gd name="T1" fmla="*/ 200 h 200"/>
              <a:gd name="T2" fmla="*/ 200 w 200"/>
              <a:gd name="T3" fmla="*/ 100 h 200"/>
              <a:gd name="T4" fmla="*/ 100 w 200"/>
              <a:gd name="T5" fmla="*/ 0 h 200"/>
              <a:gd name="T6" fmla="*/ 0 w 200"/>
              <a:gd name="T7" fmla="*/ 100 h 200"/>
              <a:gd name="T8" fmla="*/ 100 w 200"/>
              <a:gd name="T9" fmla="*/ 200 h 200"/>
              <a:gd name="T10" fmla="*/ 100 w 200"/>
              <a:gd name="T11" fmla="*/ 13 h 200"/>
              <a:gd name="T12" fmla="*/ 188 w 200"/>
              <a:gd name="T13" fmla="*/ 100 h 200"/>
              <a:gd name="T14" fmla="*/ 100 w 200"/>
              <a:gd name="T15" fmla="*/ 188 h 200"/>
              <a:gd name="T16" fmla="*/ 13 w 200"/>
              <a:gd name="T17" fmla="*/ 100 h 200"/>
              <a:gd name="T18" fmla="*/ 100 w 200"/>
              <a:gd name="T19" fmla="*/ 13 h 200"/>
              <a:gd name="T20" fmla="*/ 94 w 200"/>
              <a:gd name="T21" fmla="*/ 149 h 200"/>
              <a:gd name="T22" fmla="*/ 106 w 200"/>
              <a:gd name="T23" fmla="*/ 149 h 200"/>
              <a:gd name="T24" fmla="*/ 106 w 200"/>
              <a:gd name="T25" fmla="*/ 89 h 200"/>
              <a:gd name="T26" fmla="*/ 94 w 200"/>
              <a:gd name="T27" fmla="*/ 89 h 200"/>
              <a:gd name="T28" fmla="*/ 94 w 200"/>
              <a:gd name="T29" fmla="*/ 149 h 200"/>
              <a:gd name="T30" fmla="*/ 100 w 200"/>
              <a:gd name="T31" fmla="*/ 67 h 200"/>
              <a:gd name="T32" fmla="*/ 110 w 200"/>
              <a:gd name="T33" fmla="*/ 58 h 200"/>
              <a:gd name="T34" fmla="*/ 100 w 200"/>
              <a:gd name="T35" fmla="*/ 49 h 200"/>
              <a:gd name="T36" fmla="*/ 91 w 200"/>
              <a:gd name="T37" fmla="*/ 58 h 200"/>
              <a:gd name="T38" fmla="*/ 100 w 200"/>
              <a:gd name="T39" fmla="*/ 6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200">
                <a:moveTo>
                  <a:pt x="100" y="200"/>
                </a:moveTo>
                <a:cubicBezTo>
                  <a:pt x="155" y="200"/>
                  <a:pt x="200" y="156"/>
                  <a:pt x="200" y="100"/>
                </a:cubicBezTo>
                <a:cubicBezTo>
                  <a:pt x="200" y="45"/>
                  <a:pt x="155" y="0"/>
                  <a:pt x="100" y="0"/>
                </a:cubicBezTo>
                <a:cubicBezTo>
                  <a:pt x="45" y="0"/>
                  <a:pt x="0" y="45"/>
                  <a:pt x="0" y="100"/>
                </a:cubicBezTo>
                <a:cubicBezTo>
                  <a:pt x="0" y="156"/>
                  <a:pt x="45" y="200"/>
                  <a:pt x="100" y="200"/>
                </a:cubicBezTo>
                <a:close/>
                <a:moveTo>
                  <a:pt x="100" y="13"/>
                </a:moveTo>
                <a:cubicBezTo>
                  <a:pt x="148" y="13"/>
                  <a:pt x="188" y="52"/>
                  <a:pt x="188" y="100"/>
                </a:cubicBezTo>
                <a:cubicBezTo>
                  <a:pt x="188" y="149"/>
                  <a:pt x="148" y="188"/>
                  <a:pt x="100" y="188"/>
                </a:cubicBezTo>
                <a:cubicBezTo>
                  <a:pt x="52" y="188"/>
                  <a:pt x="13" y="149"/>
                  <a:pt x="13" y="100"/>
                </a:cubicBezTo>
                <a:cubicBezTo>
                  <a:pt x="13" y="52"/>
                  <a:pt x="52" y="13"/>
                  <a:pt x="100" y="13"/>
                </a:cubicBezTo>
                <a:close/>
                <a:moveTo>
                  <a:pt x="94" y="149"/>
                </a:moveTo>
                <a:cubicBezTo>
                  <a:pt x="106" y="149"/>
                  <a:pt x="106" y="149"/>
                  <a:pt x="106" y="149"/>
                </a:cubicBezTo>
                <a:cubicBezTo>
                  <a:pt x="106" y="89"/>
                  <a:pt x="106" y="89"/>
                  <a:pt x="106" y="89"/>
                </a:cubicBezTo>
                <a:cubicBezTo>
                  <a:pt x="94" y="89"/>
                  <a:pt x="94" y="89"/>
                  <a:pt x="94" y="89"/>
                </a:cubicBezTo>
                <a:lnTo>
                  <a:pt x="94" y="149"/>
                </a:lnTo>
                <a:close/>
                <a:moveTo>
                  <a:pt x="100" y="67"/>
                </a:moveTo>
                <a:cubicBezTo>
                  <a:pt x="105" y="67"/>
                  <a:pt x="110" y="63"/>
                  <a:pt x="110" y="58"/>
                </a:cubicBezTo>
                <a:cubicBezTo>
                  <a:pt x="110" y="53"/>
                  <a:pt x="105" y="49"/>
                  <a:pt x="100" y="49"/>
                </a:cubicBezTo>
                <a:cubicBezTo>
                  <a:pt x="95" y="49"/>
                  <a:pt x="91" y="53"/>
                  <a:pt x="91" y="58"/>
                </a:cubicBezTo>
                <a:cubicBezTo>
                  <a:pt x="91" y="63"/>
                  <a:pt x="95" y="67"/>
                  <a:pt x="100" y="67"/>
                </a:cubicBezTo>
                <a:close/>
              </a:path>
            </a:pathLst>
          </a:custGeom>
          <a:solidFill>
            <a:schemeClr val="accent6"/>
          </a:solidFill>
          <a:ln>
            <a:noFill/>
          </a:ln>
          <a:extLst/>
        </p:spPr>
        <p:txBody>
          <a:bodyPr vert="horz" wrap="square" lIns="78191" tIns="39096" rIns="78191" bIns="39096" numCol="1" anchor="t" anchorCtr="0" compatLnSpc="1">
            <a:prstTxWarp prst="textNoShape">
              <a:avLst/>
            </a:prstTxWarp>
          </a:bodyPr>
          <a:lstStyle/>
          <a:p>
            <a:endParaRPr lang="en-GB" sz="700"/>
          </a:p>
        </p:txBody>
      </p:sp>
      <p:sp>
        <p:nvSpPr>
          <p:cNvPr id="32" name="Rectangle 31">
            <a:extLst>
              <a:ext uri="{FF2B5EF4-FFF2-40B4-BE49-F238E27FC236}">
                <a16:creationId xmlns:a16="http://schemas.microsoft.com/office/drawing/2014/main" id="{79B69304-02F8-43DD-B960-289FB81B4DC4}"/>
              </a:ext>
            </a:extLst>
          </p:cNvPr>
          <p:cNvSpPr/>
          <p:nvPr/>
        </p:nvSpPr>
        <p:spPr>
          <a:xfrm>
            <a:off x="1006997" y="1270252"/>
            <a:ext cx="10762412" cy="307777"/>
          </a:xfrm>
          <a:prstGeom prst="rect">
            <a:avLst/>
          </a:prstGeom>
        </p:spPr>
        <p:txBody>
          <a:bodyPr wrap="square" lIns="0" tIns="0" rIns="0" bIns="0">
            <a:spAutoFit/>
          </a:bodyPr>
          <a:lstStyle/>
          <a:p>
            <a:r>
              <a:rPr lang="en-GB" sz="1000"/>
              <a:t>During the project all involved parties have drawn important lessons for future considerations. Project highlights and key challenges have been identified to share experience and propose areas for potential improvement in case if a similar project is executed.</a:t>
            </a:r>
          </a:p>
        </p:txBody>
      </p:sp>
      <p:sp>
        <p:nvSpPr>
          <p:cNvPr id="39" name="Freeform 60">
            <a:extLst>
              <a:ext uri="{FF2B5EF4-FFF2-40B4-BE49-F238E27FC236}">
                <a16:creationId xmlns:a16="http://schemas.microsoft.com/office/drawing/2014/main" id="{5894AAF5-3855-4C49-882A-DAC5F7D62E61}"/>
              </a:ext>
            </a:extLst>
          </p:cNvPr>
          <p:cNvSpPr>
            <a:spLocks noChangeAspect="1" noEditPoints="1"/>
          </p:cNvSpPr>
          <p:nvPr/>
        </p:nvSpPr>
        <p:spPr bwMode="auto">
          <a:xfrm>
            <a:off x="956837" y="2971188"/>
            <a:ext cx="244007" cy="244007"/>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88 h 200"/>
              <a:gd name="T12" fmla="*/ 13 w 200"/>
              <a:gd name="T13" fmla="*/ 100 h 200"/>
              <a:gd name="T14" fmla="*/ 100 w 200"/>
              <a:gd name="T15" fmla="*/ 13 h 200"/>
              <a:gd name="T16" fmla="*/ 188 w 200"/>
              <a:gd name="T17" fmla="*/ 100 h 200"/>
              <a:gd name="T18" fmla="*/ 100 w 200"/>
              <a:gd name="T19" fmla="*/ 188 h 200"/>
              <a:gd name="T20" fmla="*/ 88 w 200"/>
              <a:gd name="T21" fmla="*/ 116 h 200"/>
              <a:gd name="T22" fmla="*/ 68 w 200"/>
              <a:gd name="T23" fmla="*/ 96 h 200"/>
              <a:gd name="T24" fmla="*/ 59 w 200"/>
              <a:gd name="T25" fmla="*/ 105 h 200"/>
              <a:gd name="T26" fmla="*/ 88 w 200"/>
              <a:gd name="T27" fmla="*/ 134 h 200"/>
              <a:gd name="T28" fmla="*/ 146 w 200"/>
              <a:gd name="T29" fmla="*/ 75 h 200"/>
              <a:gd name="T30" fmla="*/ 138 w 200"/>
              <a:gd name="T31" fmla="*/ 66 h 200"/>
              <a:gd name="T32" fmla="*/ 88 w 200"/>
              <a:gd name="T33" fmla="*/ 1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200">
                <a:moveTo>
                  <a:pt x="100" y="0"/>
                </a:moveTo>
                <a:cubicBezTo>
                  <a:pt x="45" y="0"/>
                  <a:pt x="0" y="45"/>
                  <a:pt x="0" y="100"/>
                </a:cubicBezTo>
                <a:cubicBezTo>
                  <a:pt x="0" y="155"/>
                  <a:pt x="45" y="200"/>
                  <a:pt x="100" y="200"/>
                </a:cubicBezTo>
                <a:cubicBezTo>
                  <a:pt x="155" y="200"/>
                  <a:pt x="200" y="155"/>
                  <a:pt x="200" y="100"/>
                </a:cubicBezTo>
                <a:cubicBezTo>
                  <a:pt x="200" y="45"/>
                  <a:pt x="155" y="0"/>
                  <a:pt x="100" y="0"/>
                </a:cubicBezTo>
                <a:close/>
                <a:moveTo>
                  <a:pt x="100" y="188"/>
                </a:moveTo>
                <a:cubicBezTo>
                  <a:pt x="52" y="188"/>
                  <a:pt x="13" y="149"/>
                  <a:pt x="13" y="100"/>
                </a:cubicBezTo>
                <a:cubicBezTo>
                  <a:pt x="13" y="52"/>
                  <a:pt x="52" y="13"/>
                  <a:pt x="100" y="13"/>
                </a:cubicBezTo>
                <a:cubicBezTo>
                  <a:pt x="148" y="13"/>
                  <a:pt x="188" y="52"/>
                  <a:pt x="188" y="100"/>
                </a:cubicBezTo>
                <a:cubicBezTo>
                  <a:pt x="188" y="149"/>
                  <a:pt x="148" y="188"/>
                  <a:pt x="100" y="188"/>
                </a:cubicBezTo>
                <a:close/>
                <a:moveTo>
                  <a:pt x="88" y="116"/>
                </a:moveTo>
                <a:cubicBezTo>
                  <a:pt x="68" y="96"/>
                  <a:pt x="68" y="96"/>
                  <a:pt x="68" y="96"/>
                </a:cubicBezTo>
                <a:cubicBezTo>
                  <a:pt x="59" y="105"/>
                  <a:pt x="59" y="105"/>
                  <a:pt x="59" y="105"/>
                </a:cubicBezTo>
                <a:cubicBezTo>
                  <a:pt x="88" y="134"/>
                  <a:pt x="88" y="134"/>
                  <a:pt x="88" y="134"/>
                </a:cubicBezTo>
                <a:cubicBezTo>
                  <a:pt x="146" y="75"/>
                  <a:pt x="146" y="75"/>
                  <a:pt x="146" y="75"/>
                </a:cubicBezTo>
                <a:cubicBezTo>
                  <a:pt x="138" y="66"/>
                  <a:pt x="138" y="66"/>
                  <a:pt x="138" y="66"/>
                </a:cubicBezTo>
                <a:lnTo>
                  <a:pt x="88" y="116"/>
                </a:lnTo>
                <a:close/>
              </a:path>
            </a:pathLst>
          </a:custGeom>
          <a:solidFill>
            <a:schemeClr val="bg1"/>
          </a:solidFill>
          <a:ln>
            <a:noFill/>
          </a:ln>
          <a:extLst/>
        </p:spPr>
        <p:txBody>
          <a:bodyPr vert="horz" wrap="square" lIns="78191" tIns="39096" rIns="78191" bIns="39096" numCol="1" anchor="t" anchorCtr="0" compatLnSpc="1">
            <a:prstTxWarp prst="textNoShape">
              <a:avLst/>
            </a:prstTxWarp>
          </a:bodyPr>
          <a:lstStyle/>
          <a:p>
            <a:endParaRPr lang="en-GB" sz="800"/>
          </a:p>
        </p:txBody>
      </p:sp>
      <p:grpSp>
        <p:nvGrpSpPr>
          <p:cNvPr id="40" name="Group 39">
            <a:extLst>
              <a:ext uri="{FF2B5EF4-FFF2-40B4-BE49-F238E27FC236}">
                <a16:creationId xmlns:a16="http://schemas.microsoft.com/office/drawing/2014/main" id="{21C96328-5EB6-43D3-BC5A-1B3042920355}"/>
              </a:ext>
            </a:extLst>
          </p:cNvPr>
          <p:cNvGrpSpPr/>
          <p:nvPr/>
        </p:nvGrpSpPr>
        <p:grpSpPr>
          <a:xfrm>
            <a:off x="8372475" y="1763531"/>
            <a:ext cx="3376613" cy="4408669"/>
            <a:chOff x="8372475" y="1763531"/>
            <a:chExt cx="3376613" cy="4408669"/>
          </a:xfrm>
        </p:grpSpPr>
        <p:pic>
          <p:nvPicPr>
            <p:cNvPr id="41" name="Picture 40">
              <a:extLst>
                <a:ext uri="{FF2B5EF4-FFF2-40B4-BE49-F238E27FC236}">
                  <a16:creationId xmlns:a16="http://schemas.microsoft.com/office/drawing/2014/main" id="{61F86E69-A145-4B59-974E-7E23C07D15F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0398" r="9405" b="37069"/>
            <a:stretch/>
          </p:blipFill>
          <p:spPr bwMode="auto">
            <a:xfrm>
              <a:off x="8372475" y="3228917"/>
              <a:ext cx="3376613" cy="1468484"/>
            </a:xfrm>
            <a:custGeom>
              <a:avLst/>
              <a:gdLst>
                <a:gd name="connsiteX0" fmla="*/ 0 w 3376613"/>
                <a:gd name="connsiteY0" fmla="*/ 0 h 1468484"/>
                <a:gd name="connsiteX1" fmla="*/ 3376613 w 3376613"/>
                <a:gd name="connsiteY1" fmla="*/ 0 h 1468484"/>
                <a:gd name="connsiteX2" fmla="*/ 3376613 w 3376613"/>
                <a:gd name="connsiteY2" fmla="*/ 1468484 h 1468484"/>
                <a:gd name="connsiteX3" fmla="*/ 0 w 3376613"/>
                <a:gd name="connsiteY3" fmla="*/ 1468484 h 1468484"/>
              </a:gdLst>
              <a:ahLst/>
              <a:cxnLst>
                <a:cxn ang="0">
                  <a:pos x="connsiteX0" y="connsiteY0"/>
                </a:cxn>
                <a:cxn ang="0">
                  <a:pos x="connsiteX1" y="connsiteY1"/>
                </a:cxn>
                <a:cxn ang="0">
                  <a:pos x="connsiteX2" y="connsiteY2"/>
                </a:cxn>
                <a:cxn ang="0">
                  <a:pos x="connsiteX3" y="connsiteY3"/>
                </a:cxn>
              </a:cxnLst>
              <a:rect l="l" t="t" r="r" b="b"/>
              <a:pathLst>
                <a:path w="3376613" h="1468484">
                  <a:moveTo>
                    <a:pt x="0" y="0"/>
                  </a:moveTo>
                  <a:lnTo>
                    <a:pt x="3376613" y="0"/>
                  </a:lnTo>
                  <a:lnTo>
                    <a:pt x="3376613" y="1468484"/>
                  </a:lnTo>
                  <a:lnTo>
                    <a:pt x="0" y="1468484"/>
                  </a:lnTo>
                  <a:close/>
                </a:path>
              </a:pathLst>
            </a:cu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257C06D2-B085-47A1-B908-4FC31229D381}"/>
                </a:ext>
              </a:extLst>
            </p:cNvPr>
            <p:cNvPicPr>
              <a:picLocks noChangeAspect="1"/>
            </p:cNvPicPr>
            <p:nvPr/>
          </p:nvPicPr>
          <p:blipFill rotWithShape="1">
            <a:blip r:embed="rId10"/>
            <a:srcRect t="1604" r="598" b="55166"/>
            <a:stretch/>
          </p:blipFill>
          <p:spPr>
            <a:xfrm>
              <a:off x="8372476" y="4703716"/>
              <a:ext cx="3376612" cy="1468484"/>
            </a:xfrm>
            <a:custGeom>
              <a:avLst/>
              <a:gdLst>
                <a:gd name="connsiteX0" fmla="*/ 0 w 3376612"/>
                <a:gd name="connsiteY0" fmla="*/ 0 h 1468484"/>
                <a:gd name="connsiteX1" fmla="*/ 3376612 w 3376612"/>
                <a:gd name="connsiteY1" fmla="*/ 0 h 1468484"/>
                <a:gd name="connsiteX2" fmla="*/ 3376612 w 3376612"/>
                <a:gd name="connsiteY2" fmla="*/ 1468484 h 1468484"/>
                <a:gd name="connsiteX3" fmla="*/ 0 w 3376612"/>
                <a:gd name="connsiteY3" fmla="*/ 1468484 h 1468484"/>
              </a:gdLst>
              <a:ahLst/>
              <a:cxnLst>
                <a:cxn ang="0">
                  <a:pos x="connsiteX0" y="connsiteY0"/>
                </a:cxn>
                <a:cxn ang="0">
                  <a:pos x="connsiteX1" y="connsiteY1"/>
                </a:cxn>
                <a:cxn ang="0">
                  <a:pos x="connsiteX2" y="connsiteY2"/>
                </a:cxn>
                <a:cxn ang="0">
                  <a:pos x="connsiteX3" y="connsiteY3"/>
                </a:cxn>
              </a:cxnLst>
              <a:rect l="l" t="t" r="r" b="b"/>
              <a:pathLst>
                <a:path w="3376612" h="1468484">
                  <a:moveTo>
                    <a:pt x="0" y="0"/>
                  </a:moveTo>
                  <a:lnTo>
                    <a:pt x="3376612" y="0"/>
                  </a:lnTo>
                  <a:lnTo>
                    <a:pt x="3376612" y="1468484"/>
                  </a:lnTo>
                  <a:lnTo>
                    <a:pt x="0" y="1468484"/>
                  </a:lnTo>
                  <a:close/>
                </a:path>
              </a:pathLst>
            </a:custGeom>
          </p:spPr>
        </p:pic>
        <p:pic>
          <p:nvPicPr>
            <p:cNvPr id="47" name="Picture 46">
              <a:extLst>
                <a:ext uri="{FF2B5EF4-FFF2-40B4-BE49-F238E27FC236}">
                  <a16:creationId xmlns:a16="http://schemas.microsoft.com/office/drawing/2014/main" id="{AF5260EB-9088-49B1-A50A-C1E2715D242A}"/>
                </a:ext>
              </a:extLst>
            </p:cNvPr>
            <p:cNvPicPr>
              <a:picLocks noChangeAspect="1"/>
            </p:cNvPicPr>
            <p:nvPr/>
          </p:nvPicPr>
          <p:blipFill>
            <a:blip r:embed="rId11"/>
            <a:srcRect t="21152" r="472" b="1897"/>
            <a:stretch>
              <a:fillRect/>
            </a:stretch>
          </p:blipFill>
          <p:spPr>
            <a:xfrm>
              <a:off x="8372475" y="1763712"/>
              <a:ext cx="3376613" cy="1468484"/>
            </a:xfrm>
            <a:custGeom>
              <a:avLst/>
              <a:gdLst>
                <a:gd name="connsiteX0" fmla="*/ 0 w 3376613"/>
                <a:gd name="connsiteY0" fmla="*/ 0 h 1468484"/>
                <a:gd name="connsiteX1" fmla="*/ 3376613 w 3376613"/>
                <a:gd name="connsiteY1" fmla="*/ 0 h 1468484"/>
                <a:gd name="connsiteX2" fmla="*/ 3376613 w 3376613"/>
                <a:gd name="connsiteY2" fmla="*/ 1468484 h 1468484"/>
                <a:gd name="connsiteX3" fmla="*/ 0 w 3376613"/>
                <a:gd name="connsiteY3" fmla="*/ 1468484 h 1468484"/>
              </a:gdLst>
              <a:ahLst/>
              <a:cxnLst>
                <a:cxn ang="0">
                  <a:pos x="connsiteX0" y="connsiteY0"/>
                </a:cxn>
                <a:cxn ang="0">
                  <a:pos x="connsiteX1" y="connsiteY1"/>
                </a:cxn>
                <a:cxn ang="0">
                  <a:pos x="connsiteX2" y="connsiteY2"/>
                </a:cxn>
                <a:cxn ang="0">
                  <a:pos x="connsiteX3" y="connsiteY3"/>
                </a:cxn>
              </a:cxnLst>
              <a:rect l="l" t="t" r="r" b="b"/>
              <a:pathLst>
                <a:path w="3376613" h="1468484">
                  <a:moveTo>
                    <a:pt x="0" y="0"/>
                  </a:moveTo>
                  <a:lnTo>
                    <a:pt x="3376613" y="0"/>
                  </a:lnTo>
                  <a:lnTo>
                    <a:pt x="3376613" y="1468484"/>
                  </a:lnTo>
                  <a:lnTo>
                    <a:pt x="0" y="1468484"/>
                  </a:lnTo>
                  <a:close/>
                </a:path>
              </a:pathLst>
            </a:custGeom>
          </p:spPr>
        </p:pic>
        <p:sp>
          <p:nvSpPr>
            <p:cNvPr id="48" name="TextBox 47">
              <a:extLst>
                <a:ext uri="{FF2B5EF4-FFF2-40B4-BE49-F238E27FC236}">
                  <a16:creationId xmlns:a16="http://schemas.microsoft.com/office/drawing/2014/main" id="{3EEB6B08-B733-416F-9B90-E9352B471FFF}"/>
                </a:ext>
              </a:extLst>
            </p:cNvPr>
            <p:cNvSpPr txBox="1"/>
            <p:nvPr/>
          </p:nvSpPr>
          <p:spPr>
            <a:xfrm>
              <a:off x="8372475" y="1763531"/>
              <a:ext cx="3376613" cy="4408669"/>
            </a:xfrm>
            <a:prstGeom prst="rect">
              <a:avLst/>
            </a:prstGeom>
            <a:noFill/>
            <a:ln w="3175">
              <a:solidFill>
                <a:schemeClr val="bg1"/>
              </a:solidFill>
            </a:ln>
          </p:spPr>
          <p:txBody>
            <a:bodyPr wrap="square" lIns="72000" tIns="72000" rIns="72000" bIns="36000" rtlCol="0">
              <a:noAutofit/>
            </a:bodyPr>
            <a:lstStyle/>
            <a:p>
              <a:pPr marL="171450" indent="-171450">
                <a:lnSpc>
                  <a:spcPct val="100000"/>
                </a:lnSpc>
                <a:spcAft>
                  <a:spcPts val="200"/>
                </a:spcAft>
                <a:buSzPct val="100000"/>
                <a:buFont typeface="Arial" panose="020B0604020202020204" pitchFamily="34" charset="0"/>
                <a:buChar char="•"/>
              </a:pPr>
              <a:endParaRPr lang="en-GB" sz="1000">
                <a:solidFill>
                  <a:schemeClr val="accent3"/>
                </a:solidFill>
              </a:endParaRPr>
            </a:p>
          </p:txBody>
        </p:sp>
        <p:cxnSp>
          <p:nvCxnSpPr>
            <p:cNvPr id="49" name="Straight Connector 48">
              <a:extLst>
                <a:ext uri="{FF2B5EF4-FFF2-40B4-BE49-F238E27FC236}">
                  <a16:creationId xmlns:a16="http://schemas.microsoft.com/office/drawing/2014/main" id="{74B94DAE-979C-484F-B157-81FAEE8D3A90}"/>
                </a:ext>
              </a:extLst>
            </p:cNvPr>
            <p:cNvCxnSpPr>
              <a:cxnSpLocks/>
            </p:cNvCxnSpPr>
            <p:nvPr/>
          </p:nvCxnSpPr>
          <p:spPr>
            <a:xfrm>
              <a:off x="8372475" y="3228917"/>
              <a:ext cx="3376613" cy="0"/>
            </a:xfrm>
            <a:prstGeom prst="line">
              <a:avLst/>
            </a:prstGeom>
            <a:ln w="38100" cap="flat">
              <a:solidFill>
                <a:schemeClr val="bg1"/>
              </a:solidFill>
            </a:ln>
          </p:spPr>
          <p:style>
            <a:lnRef idx="1">
              <a:schemeClr val="accent1"/>
            </a:lnRef>
            <a:fillRef idx="0">
              <a:schemeClr val="accent1"/>
            </a:fillRef>
            <a:effectRef idx="0">
              <a:schemeClr val="dk1"/>
            </a:effectRef>
            <a:fontRef idx="minor">
              <a:schemeClr val="lt1"/>
            </a:fontRef>
          </p:style>
        </p:cxnSp>
        <p:cxnSp>
          <p:nvCxnSpPr>
            <p:cNvPr id="50" name="Straight Connector 49">
              <a:extLst>
                <a:ext uri="{FF2B5EF4-FFF2-40B4-BE49-F238E27FC236}">
                  <a16:creationId xmlns:a16="http://schemas.microsoft.com/office/drawing/2014/main" id="{D0B42A71-D51F-43DE-A760-3E430555049E}"/>
                </a:ext>
              </a:extLst>
            </p:cNvPr>
            <p:cNvCxnSpPr>
              <a:cxnSpLocks/>
            </p:cNvCxnSpPr>
            <p:nvPr/>
          </p:nvCxnSpPr>
          <p:spPr>
            <a:xfrm>
              <a:off x="8372475" y="4694133"/>
              <a:ext cx="3376613" cy="0"/>
            </a:xfrm>
            <a:prstGeom prst="line">
              <a:avLst/>
            </a:prstGeom>
            <a:ln w="38100" cap="flat">
              <a:solidFill>
                <a:schemeClr val="bg1"/>
              </a:solidFill>
            </a:ln>
          </p:spPr>
          <p:style>
            <a:lnRef idx="1">
              <a:schemeClr val="accent1"/>
            </a:lnRef>
            <a:fillRef idx="0">
              <a:schemeClr val="accent1"/>
            </a:fillRef>
            <a:effectRef idx="0">
              <a:schemeClr val="dk1"/>
            </a:effectRef>
            <a:fontRef idx="minor">
              <a:schemeClr val="lt1"/>
            </a:fontRef>
          </p:style>
        </p:cxnSp>
      </p:grpSp>
      <p:sp>
        <p:nvSpPr>
          <p:cNvPr id="51" name="Rectangle 50">
            <a:extLst>
              <a:ext uri="{FF2B5EF4-FFF2-40B4-BE49-F238E27FC236}">
                <a16:creationId xmlns:a16="http://schemas.microsoft.com/office/drawing/2014/main" id="{57ADD4B0-1939-4F2F-B5D9-9A6D7E47A9F5}"/>
              </a:ext>
            </a:extLst>
          </p:cNvPr>
          <p:cNvSpPr/>
          <p:nvPr/>
        </p:nvSpPr>
        <p:spPr>
          <a:xfrm>
            <a:off x="442914" y="1763531"/>
            <a:ext cx="7775574" cy="4408669"/>
          </a:xfrm>
          <a:prstGeom prst="rect">
            <a:avLst/>
          </a:prstGeom>
          <a:noFill/>
          <a:ln w="3175">
            <a:solidFill>
              <a:srgbClr val="D9D9D9"/>
            </a:solidFill>
          </a:ln>
        </p:spPr>
        <p:style>
          <a:lnRef idx="0">
            <a:schemeClr val="accent1"/>
          </a:lnRef>
          <a:fillRef idx="1">
            <a:schemeClr val="accent1"/>
          </a:fillRef>
          <a:effectRef idx="0">
            <a:schemeClr val="dk1"/>
          </a:effectRef>
          <a:fontRef idx="minor">
            <a:schemeClr val="lt1"/>
          </a:fontRef>
        </p:style>
        <p:txBody>
          <a:bodyPr lIns="36000" tIns="36000" rIns="36000" bIns="36000" rtlCol="0" anchor="t">
            <a:noAutofit/>
          </a:bodyPr>
          <a:lstStyle/>
          <a:p>
            <a:pPr marL="171450" indent="-171450">
              <a:lnSpc>
                <a:spcPct val="100000"/>
              </a:lnSpc>
              <a:spcAft>
                <a:spcPts val="200"/>
              </a:spcAft>
              <a:buSzPct val="100000"/>
              <a:buFont typeface="Arial" panose="020B0604020202020204" pitchFamily="34" charset="0"/>
              <a:buChar char="•"/>
            </a:pPr>
            <a:r>
              <a:rPr lang="en-GB" sz="1000" b="1" dirty="0">
                <a:solidFill>
                  <a:schemeClr val="tx1"/>
                </a:solidFill>
              </a:rPr>
              <a:t>#GovLabLatvia team – drivers and champions of public administration innovation</a:t>
            </a:r>
          </a:p>
          <a:p>
            <a:pPr marL="176213">
              <a:lnSpc>
                <a:spcPct val="100000"/>
              </a:lnSpc>
              <a:spcAft>
                <a:spcPts val="200"/>
              </a:spcAft>
              <a:buSzPct val="100000"/>
            </a:pPr>
            <a:r>
              <a:rPr lang="en-GB" sz="1000" dirty="0">
                <a:solidFill>
                  <a:schemeClr val="tx1"/>
                </a:solidFill>
              </a:rPr>
              <a:t>Team from the State Chancellery that is involved in managing #GovLabLatvia and leading the labs has become a driver and champions of public administration transformation and introduction of innovation. Their enthusiasm, high confidence in the innovative approach and willingness is the basis for spreading a positive message to a wider public.</a:t>
            </a:r>
          </a:p>
          <a:p>
            <a:pPr marL="171450" indent="-171450">
              <a:lnSpc>
                <a:spcPct val="100000"/>
              </a:lnSpc>
              <a:spcAft>
                <a:spcPts val="200"/>
              </a:spcAft>
              <a:buSzPct val="100000"/>
              <a:buFont typeface="Arial" panose="020B0604020202020204" pitchFamily="34" charset="0"/>
              <a:buChar char="•"/>
            </a:pPr>
            <a:r>
              <a:rPr lang="en-GB" sz="1000" b="1" dirty="0">
                <a:solidFill>
                  <a:schemeClr val="tx1"/>
                </a:solidFill>
              </a:rPr>
              <a:t>Example on change of collaboration culture</a:t>
            </a:r>
          </a:p>
          <a:p>
            <a:pPr marL="176213">
              <a:lnSpc>
                <a:spcPct val="100000"/>
              </a:lnSpc>
              <a:spcAft>
                <a:spcPts val="200"/>
              </a:spcAft>
              <a:buSzPct val="100000"/>
            </a:pPr>
            <a:r>
              <a:rPr lang="en-GB" sz="1000" dirty="0">
                <a:solidFill>
                  <a:schemeClr val="tx1"/>
                </a:solidFill>
              </a:rPr>
              <a:t>#GovLabLatvia serves as a solid example on change of collaboration culture in Latvian public administration by promoting cross-sector, cross-institution and cross-department collaboration in developing solutions. To further advance collaboration, it is essential to expand the contact network and ensure that most relevant representatives are involved in the work of lab.</a:t>
            </a:r>
          </a:p>
          <a:p>
            <a:pPr marL="176213" indent="-171450">
              <a:lnSpc>
                <a:spcPct val="100000"/>
              </a:lnSpc>
              <a:spcAft>
                <a:spcPts val="200"/>
              </a:spcAft>
              <a:buSzPct val="100000"/>
              <a:buFont typeface="Arial" panose="020B0604020202020204" pitchFamily="34" charset="0"/>
              <a:buChar char="•"/>
            </a:pPr>
            <a:r>
              <a:rPr lang="en-GB" sz="1000" b="1" dirty="0">
                <a:solidFill>
                  <a:schemeClr val="tx1"/>
                </a:solidFill>
              </a:rPr>
              <a:t>Introduction of the user-centric approach</a:t>
            </a:r>
          </a:p>
          <a:p>
            <a:pPr marL="176213">
              <a:lnSpc>
                <a:spcPct val="100000"/>
              </a:lnSpc>
              <a:spcAft>
                <a:spcPts val="200"/>
              </a:spcAft>
              <a:buSzPct val="100000"/>
            </a:pPr>
            <a:r>
              <a:rPr lang="en-GB" sz="1000" dirty="0">
                <a:solidFill>
                  <a:schemeClr val="tx1"/>
                </a:solidFill>
              </a:rPr>
              <a:t>User-centric approach has become a natural part of #GovLabLatvia. Visible changes in the mind-set of lab teams are observed after they engage with users and discover their perspective. </a:t>
            </a:r>
            <a:r>
              <a:rPr lang="lv-LV" sz="1000" dirty="0">
                <a:solidFill>
                  <a:schemeClr val="tx1"/>
                </a:solidFill>
              </a:rPr>
              <a:t>I</a:t>
            </a:r>
            <a:r>
              <a:rPr lang="en-GB" sz="1000" dirty="0">
                <a:solidFill>
                  <a:schemeClr val="tx1"/>
                </a:solidFill>
              </a:rPr>
              <a:t>t leads to increased willingness to develop a solution that addresses user pain points and are aligned with their needs. </a:t>
            </a:r>
          </a:p>
          <a:p>
            <a:pPr marL="176213" indent="-171450">
              <a:lnSpc>
                <a:spcPct val="100000"/>
              </a:lnSpc>
              <a:spcAft>
                <a:spcPts val="200"/>
              </a:spcAft>
              <a:buSzPct val="100000"/>
              <a:buFont typeface="Arial" panose="020B0604020202020204" pitchFamily="34" charset="0"/>
              <a:buChar char="•"/>
            </a:pPr>
            <a:r>
              <a:rPr lang="en-GB" sz="1000" b="1" dirty="0">
                <a:solidFill>
                  <a:schemeClr val="tx1"/>
                </a:solidFill>
              </a:rPr>
              <a:t>Ownership of the issue and setting up teams accordingly</a:t>
            </a:r>
          </a:p>
          <a:p>
            <a:pPr marL="176213">
              <a:lnSpc>
                <a:spcPct val="100000"/>
              </a:lnSpc>
              <a:spcAft>
                <a:spcPts val="200"/>
              </a:spcAft>
              <a:buSzPct val="100000"/>
            </a:pPr>
            <a:r>
              <a:rPr lang="en-GB" sz="1000" dirty="0">
                <a:solidFill>
                  <a:schemeClr val="tx1"/>
                </a:solidFill>
              </a:rPr>
              <a:t>The project led to understanding that the most productive approach for achieving successful and sustainable result in lab work is selecting issues with a clear owner that is willing to dedicate resources for solving the issue and implementing the solution. The team of lab participants should accordingly be set up on basis of the specific issue selected to ensure that it is addressed by the most relevant participants. #GovLabLatvia used an approach to completely change the team composition prior to each new sprint according to the issue selected.</a:t>
            </a:r>
          </a:p>
          <a:p>
            <a:pPr marL="171450" indent="-171450">
              <a:lnSpc>
                <a:spcPct val="100000"/>
              </a:lnSpc>
              <a:spcAft>
                <a:spcPts val="200"/>
              </a:spcAft>
              <a:buFont typeface="Arial" panose="020B0604020202020204" pitchFamily="34" charset="0"/>
              <a:buChar char="•"/>
            </a:pPr>
            <a:r>
              <a:rPr lang="en-GB" sz="1000" b="1" dirty="0">
                <a:solidFill>
                  <a:schemeClr val="tx1"/>
                </a:solidFill>
              </a:rPr>
              <a:t>Communication of #GovLabLatvia</a:t>
            </a:r>
          </a:p>
          <a:p>
            <a:pPr marL="174625">
              <a:lnSpc>
                <a:spcPct val="100000"/>
              </a:lnSpc>
              <a:spcAft>
                <a:spcPts val="200"/>
              </a:spcAft>
            </a:pPr>
            <a:r>
              <a:rPr lang="en-GB" sz="1000" dirty="0">
                <a:solidFill>
                  <a:schemeClr val="tx1"/>
                </a:solidFill>
              </a:rPr>
              <a:t>The State Chancellery has taken steps to promote #GovLabLatvia to the wider audience. </a:t>
            </a:r>
            <a:r>
              <a:rPr lang="en-GB" sz="1000" dirty="0">
                <a:solidFill>
                  <a:schemeClr val="tx1"/>
                </a:solidFill>
                <a:hlinkClick r:id="rId12"/>
              </a:rPr>
              <a:t>#GovLabLatvia page </a:t>
            </a:r>
            <a:r>
              <a:rPr lang="en-GB" sz="1000" dirty="0">
                <a:solidFill>
                  <a:schemeClr val="tx1"/>
                </a:solidFill>
              </a:rPr>
              <a:t>in the website of the State Chancellery has been set up with a purpose of updating on most topical activities. In addition occasional social media activates have also taken place both from the profiles of state institutions (e.g. Cabinet of Ministers, Ministry of Economics) as well as from private profiles of #GovLabLatvia team and involved participants. Outreach activities have also taken place regardless of the project, e.g. participation in conversation festival LAMPA and creativity festival </a:t>
            </a:r>
            <a:r>
              <a:rPr lang="en-GB" sz="1000" dirty="0" err="1">
                <a:solidFill>
                  <a:schemeClr val="tx1"/>
                </a:solidFill>
              </a:rPr>
              <a:t>iNOVUSS</a:t>
            </a:r>
            <a:r>
              <a:rPr lang="en-GB" sz="1000" dirty="0">
                <a:solidFill>
                  <a:schemeClr val="tx1"/>
                </a:solidFill>
              </a:rPr>
              <a:t>. </a:t>
            </a:r>
          </a:p>
          <a:p>
            <a:pPr algn="ctr">
              <a:lnSpc>
                <a:spcPct val="100000"/>
              </a:lnSpc>
              <a:spcAft>
                <a:spcPts val="200"/>
              </a:spcAft>
            </a:pPr>
            <a:endParaRPr lang="en-GB" sz="1000" dirty="0">
              <a:solidFill>
                <a:schemeClr val="tx1"/>
              </a:solidFill>
            </a:endParaRPr>
          </a:p>
        </p:txBody>
      </p:sp>
    </p:spTree>
    <p:extLst>
      <p:ext uri="{BB962C8B-B14F-4D97-AF65-F5344CB8AC3E}">
        <p14:creationId xmlns:p14="http://schemas.microsoft.com/office/powerpoint/2010/main" val="3603210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16F4F18D-D559-4803-B793-F97194C6ADDD}"/>
              </a:ext>
            </a:extLst>
          </p:cNvPr>
          <p:cNvGraphicFramePr>
            <a:graphicFrameLocks noChangeAspect="1"/>
          </p:cNvGraphicFramePr>
          <p:nvPr>
            <p:custDataLst>
              <p:tags r:id="rId2"/>
            </p:custDataLst>
            <p:extLst>
              <p:ext uri="{D42A27DB-BD31-4B8C-83A1-F6EECF244321}">
                <p14:modId xmlns:p14="http://schemas.microsoft.com/office/powerpoint/2010/main" val="5079743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9" name="think-cell Slide" r:id="rId6" imgW="395" imgH="394" progId="TCLayout.ActiveDocument.1">
                  <p:embed/>
                </p:oleObj>
              </mc:Choice>
              <mc:Fallback>
                <p:oleObj name="think-cell Slide" r:id="rId6" imgW="395" imgH="394" progId="TCLayout.ActiveDocument.1">
                  <p:embed/>
                  <p:pic>
                    <p:nvPicPr>
                      <p:cNvPr id="9" name="Object 8" hidden="1">
                        <a:extLst>
                          <a:ext uri="{FF2B5EF4-FFF2-40B4-BE49-F238E27FC236}">
                            <a16:creationId xmlns:a16="http://schemas.microsoft.com/office/drawing/2014/main" id="{16F4F18D-D559-4803-B793-F97194C6ADDD}"/>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8" name="Rectangle 7" hidden="1">
            <a:extLst>
              <a:ext uri="{FF2B5EF4-FFF2-40B4-BE49-F238E27FC236}">
                <a16:creationId xmlns:a16="http://schemas.microsoft.com/office/drawing/2014/main" id="{7B9DE11B-D954-42BE-A2FC-A527501FC1C1}"/>
              </a:ext>
            </a:extLst>
          </p:cNvPr>
          <p:cNvSpPr/>
          <p:nvPr>
            <p:custDataLst>
              <p:tags r:id="rId3"/>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ea typeface="+mj-ea"/>
              <a:cs typeface="+mj-cs"/>
              <a:sym typeface="Georgia" panose="02040502050405020303" pitchFamily="18" charset="0"/>
            </a:endParaRPr>
          </a:p>
        </p:txBody>
      </p:sp>
      <p:sp>
        <p:nvSpPr>
          <p:cNvPr id="2" name="Title 1"/>
          <p:cNvSpPr>
            <a:spLocks noGrp="1"/>
          </p:cNvSpPr>
          <p:nvPr>
            <p:ph type="title"/>
          </p:nvPr>
        </p:nvSpPr>
        <p:spPr/>
        <p:txBody>
          <a:bodyPr/>
          <a:lstStyle/>
          <a:p>
            <a:r>
              <a:rPr lang="en-GB"/>
              <a:t>Project challenges</a:t>
            </a:r>
          </a:p>
        </p:txBody>
      </p:sp>
      <p:sp>
        <p:nvSpPr>
          <p:cNvPr id="3" name="Slide Number Placeholder 2"/>
          <p:cNvSpPr>
            <a:spLocks noGrp="1"/>
          </p:cNvSpPr>
          <p:nvPr>
            <p:ph type="sldNum" sz="quarter" idx="11"/>
          </p:nvPr>
        </p:nvSpPr>
        <p:spPr/>
        <p:txBody>
          <a:bodyPr/>
          <a:lstStyle/>
          <a:p>
            <a:pPr lvl="0"/>
            <a:fld id="{00000000-1234-1234-1234-123412341234}" type="slidenum">
              <a:rPr lang="en-GB" smtClean="0"/>
              <a:pPr lvl="0"/>
              <a:t>5</a:t>
            </a:fld>
            <a:endParaRPr lang="en-GB" dirty="0"/>
          </a:p>
        </p:txBody>
      </p:sp>
      <p:sp>
        <p:nvSpPr>
          <p:cNvPr id="6" name="Rectangle 5" hidden="1">
            <a:extLst>
              <a:ext uri="{FF2B5EF4-FFF2-40B4-BE49-F238E27FC236}">
                <a16:creationId xmlns:a16="http://schemas.microsoft.com/office/drawing/2014/main" id="{623A1A1C-F707-42CC-AD3C-E20C6401F4FC}"/>
              </a:ext>
            </a:extLst>
          </p:cNvPr>
          <p:cNvSpPr/>
          <p:nvPr>
            <p:custDataLst>
              <p:tags r:id="rId4"/>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lnSpc>
                <a:spcPct val="85000"/>
              </a:lnSpc>
              <a:spcBef>
                <a:spcPct val="0"/>
              </a:spcBef>
              <a:spcAft>
                <a:spcPct val="0"/>
              </a:spcAft>
            </a:pPr>
            <a:endParaRPr lang="en-GB" sz="2400" dirty="0">
              <a:latin typeface="Georgia" panose="02040502050405020303" pitchFamily="18" charset="0"/>
              <a:sym typeface="Georgia" panose="02040502050405020303" pitchFamily="18" charset="0"/>
            </a:endParaRPr>
          </a:p>
        </p:txBody>
      </p:sp>
      <p:grpSp>
        <p:nvGrpSpPr>
          <p:cNvPr id="26" name="Group 25">
            <a:extLst>
              <a:ext uri="{FF2B5EF4-FFF2-40B4-BE49-F238E27FC236}">
                <a16:creationId xmlns:a16="http://schemas.microsoft.com/office/drawing/2014/main" id="{A5CFAA89-9505-4DE6-9BBD-66CC77F69D02}"/>
              </a:ext>
            </a:extLst>
          </p:cNvPr>
          <p:cNvGrpSpPr/>
          <p:nvPr/>
        </p:nvGrpSpPr>
        <p:grpSpPr>
          <a:xfrm>
            <a:off x="10453152" y="108169"/>
            <a:ext cx="1313288" cy="486858"/>
            <a:chOff x="430010" y="5589489"/>
            <a:chExt cx="1313288" cy="486858"/>
          </a:xfrm>
        </p:grpSpPr>
        <p:pic>
          <p:nvPicPr>
            <p:cNvPr id="29" name="Picture 28">
              <a:extLst>
                <a:ext uri="{FF2B5EF4-FFF2-40B4-BE49-F238E27FC236}">
                  <a16:creationId xmlns:a16="http://schemas.microsoft.com/office/drawing/2014/main" id="{FCECB2C8-2CF1-4D15-BFDA-68B75A2EC5FD}"/>
                </a:ext>
              </a:extLst>
            </p:cNvPr>
            <p:cNvPicPr>
              <a:picLocks noChangeAspect="1"/>
            </p:cNvPicPr>
            <p:nvPr/>
          </p:nvPicPr>
          <p:blipFill rotWithShape="1">
            <a:blip r:embed="rId8"/>
            <a:srcRect t="3998" b="6711"/>
            <a:stretch/>
          </p:blipFill>
          <p:spPr>
            <a:xfrm>
              <a:off x="1063650" y="5589489"/>
              <a:ext cx="679648" cy="486858"/>
            </a:xfrm>
            <a:prstGeom prst="rect">
              <a:avLst/>
            </a:prstGeom>
          </p:spPr>
        </p:pic>
        <p:sp>
          <p:nvSpPr>
            <p:cNvPr id="31" name="Rectangle 30">
              <a:extLst>
                <a:ext uri="{FF2B5EF4-FFF2-40B4-BE49-F238E27FC236}">
                  <a16:creationId xmlns:a16="http://schemas.microsoft.com/office/drawing/2014/main" id="{D6771FFF-9F61-4046-8100-51BA70F741D1}"/>
                </a:ext>
              </a:extLst>
            </p:cNvPr>
            <p:cNvSpPr/>
            <p:nvPr/>
          </p:nvSpPr>
          <p:spPr>
            <a:xfrm>
              <a:off x="430010" y="5755974"/>
              <a:ext cx="532197"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a:solidFill>
                    <a:srgbClr val="000000"/>
                  </a:solidFill>
                  <a:latin typeface="Arial"/>
                </a:rPr>
                <a:t> by</a:t>
              </a:r>
              <a:endParaRPr kumimoji="0" lang="en-GB" sz="900" b="0" i="0" u="none" strike="noStrike" kern="1200" cap="none" spc="0" normalizeH="0" baseline="0">
                <a:ln>
                  <a:noFill/>
                </a:ln>
                <a:solidFill>
                  <a:srgbClr val="000000"/>
                </a:solidFill>
                <a:effectLst/>
                <a:uLnTx/>
                <a:uFillTx/>
                <a:latin typeface="Arial"/>
              </a:endParaRPr>
            </a:p>
          </p:txBody>
        </p:sp>
      </p:grpSp>
      <p:sp>
        <p:nvSpPr>
          <p:cNvPr id="33" name="Rectangle 32">
            <a:extLst>
              <a:ext uri="{FF2B5EF4-FFF2-40B4-BE49-F238E27FC236}">
                <a16:creationId xmlns:a16="http://schemas.microsoft.com/office/drawing/2014/main" id="{5310E6DD-0A94-4D9F-9C0A-01B9D120A9AC}"/>
              </a:ext>
            </a:extLst>
          </p:cNvPr>
          <p:cNvSpPr/>
          <p:nvPr/>
        </p:nvSpPr>
        <p:spPr>
          <a:xfrm>
            <a:off x="0" y="1163289"/>
            <a:ext cx="12192000" cy="5217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Freeform 17">
            <a:extLst>
              <a:ext uri="{FF2B5EF4-FFF2-40B4-BE49-F238E27FC236}">
                <a16:creationId xmlns:a16="http://schemas.microsoft.com/office/drawing/2014/main" id="{39D4C343-71F3-4912-830E-C2E697D6FBAD}"/>
              </a:ext>
            </a:extLst>
          </p:cNvPr>
          <p:cNvSpPr>
            <a:spLocks noChangeAspect="1" noEditPoints="1"/>
          </p:cNvSpPr>
          <p:nvPr/>
        </p:nvSpPr>
        <p:spPr bwMode="auto">
          <a:xfrm>
            <a:off x="442914" y="1243760"/>
            <a:ext cx="361949" cy="360760"/>
          </a:xfrm>
          <a:custGeom>
            <a:avLst/>
            <a:gdLst>
              <a:gd name="T0" fmla="*/ 100 w 200"/>
              <a:gd name="T1" fmla="*/ 200 h 200"/>
              <a:gd name="T2" fmla="*/ 200 w 200"/>
              <a:gd name="T3" fmla="*/ 100 h 200"/>
              <a:gd name="T4" fmla="*/ 100 w 200"/>
              <a:gd name="T5" fmla="*/ 0 h 200"/>
              <a:gd name="T6" fmla="*/ 0 w 200"/>
              <a:gd name="T7" fmla="*/ 100 h 200"/>
              <a:gd name="T8" fmla="*/ 100 w 200"/>
              <a:gd name="T9" fmla="*/ 200 h 200"/>
              <a:gd name="T10" fmla="*/ 100 w 200"/>
              <a:gd name="T11" fmla="*/ 13 h 200"/>
              <a:gd name="T12" fmla="*/ 188 w 200"/>
              <a:gd name="T13" fmla="*/ 100 h 200"/>
              <a:gd name="T14" fmla="*/ 100 w 200"/>
              <a:gd name="T15" fmla="*/ 188 h 200"/>
              <a:gd name="T16" fmla="*/ 13 w 200"/>
              <a:gd name="T17" fmla="*/ 100 h 200"/>
              <a:gd name="T18" fmla="*/ 100 w 200"/>
              <a:gd name="T19" fmla="*/ 13 h 200"/>
              <a:gd name="T20" fmla="*/ 94 w 200"/>
              <a:gd name="T21" fmla="*/ 149 h 200"/>
              <a:gd name="T22" fmla="*/ 106 w 200"/>
              <a:gd name="T23" fmla="*/ 149 h 200"/>
              <a:gd name="T24" fmla="*/ 106 w 200"/>
              <a:gd name="T25" fmla="*/ 89 h 200"/>
              <a:gd name="T26" fmla="*/ 94 w 200"/>
              <a:gd name="T27" fmla="*/ 89 h 200"/>
              <a:gd name="T28" fmla="*/ 94 w 200"/>
              <a:gd name="T29" fmla="*/ 149 h 200"/>
              <a:gd name="T30" fmla="*/ 100 w 200"/>
              <a:gd name="T31" fmla="*/ 67 h 200"/>
              <a:gd name="T32" fmla="*/ 110 w 200"/>
              <a:gd name="T33" fmla="*/ 58 h 200"/>
              <a:gd name="T34" fmla="*/ 100 w 200"/>
              <a:gd name="T35" fmla="*/ 49 h 200"/>
              <a:gd name="T36" fmla="*/ 91 w 200"/>
              <a:gd name="T37" fmla="*/ 58 h 200"/>
              <a:gd name="T38" fmla="*/ 100 w 200"/>
              <a:gd name="T39" fmla="*/ 6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200">
                <a:moveTo>
                  <a:pt x="100" y="200"/>
                </a:moveTo>
                <a:cubicBezTo>
                  <a:pt x="155" y="200"/>
                  <a:pt x="200" y="156"/>
                  <a:pt x="200" y="100"/>
                </a:cubicBezTo>
                <a:cubicBezTo>
                  <a:pt x="200" y="45"/>
                  <a:pt x="155" y="0"/>
                  <a:pt x="100" y="0"/>
                </a:cubicBezTo>
                <a:cubicBezTo>
                  <a:pt x="45" y="0"/>
                  <a:pt x="0" y="45"/>
                  <a:pt x="0" y="100"/>
                </a:cubicBezTo>
                <a:cubicBezTo>
                  <a:pt x="0" y="156"/>
                  <a:pt x="45" y="200"/>
                  <a:pt x="100" y="200"/>
                </a:cubicBezTo>
                <a:close/>
                <a:moveTo>
                  <a:pt x="100" y="13"/>
                </a:moveTo>
                <a:cubicBezTo>
                  <a:pt x="148" y="13"/>
                  <a:pt x="188" y="52"/>
                  <a:pt x="188" y="100"/>
                </a:cubicBezTo>
                <a:cubicBezTo>
                  <a:pt x="188" y="149"/>
                  <a:pt x="148" y="188"/>
                  <a:pt x="100" y="188"/>
                </a:cubicBezTo>
                <a:cubicBezTo>
                  <a:pt x="52" y="188"/>
                  <a:pt x="13" y="149"/>
                  <a:pt x="13" y="100"/>
                </a:cubicBezTo>
                <a:cubicBezTo>
                  <a:pt x="13" y="52"/>
                  <a:pt x="52" y="13"/>
                  <a:pt x="100" y="13"/>
                </a:cubicBezTo>
                <a:close/>
                <a:moveTo>
                  <a:pt x="94" y="149"/>
                </a:moveTo>
                <a:cubicBezTo>
                  <a:pt x="106" y="149"/>
                  <a:pt x="106" y="149"/>
                  <a:pt x="106" y="149"/>
                </a:cubicBezTo>
                <a:cubicBezTo>
                  <a:pt x="106" y="89"/>
                  <a:pt x="106" y="89"/>
                  <a:pt x="106" y="89"/>
                </a:cubicBezTo>
                <a:cubicBezTo>
                  <a:pt x="94" y="89"/>
                  <a:pt x="94" y="89"/>
                  <a:pt x="94" y="89"/>
                </a:cubicBezTo>
                <a:lnTo>
                  <a:pt x="94" y="149"/>
                </a:lnTo>
                <a:close/>
                <a:moveTo>
                  <a:pt x="100" y="67"/>
                </a:moveTo>
                <a:cubicBezTo>
                  <a:pt x="105" y="67"/>
                  <a:pt x="110" y="63"/>
                  <a:pt x="110" y="58"/>
                </a:cubicBezTo>
                <a:cubicBezTo>
                  <a:pt x="110" y="53"/>
                  <a:pt x="105" y="49"/>
                  <a:pt x="100" y="49"/>
                </a:cubicBezTo>
                <a:cubicBezTo>
                  <a:pt x="95" y="49"/>
                  <a:pt x="91" y="53"/>
                  <a:pt x="91" y="58"/>
                </a:cubicBezTo>
                <a:cubicBezTo>
                  <a:pt x="91" y="63"/>
                  <a:pt x="95" y="67"/>
                  <a:pt x="100" y="67"/>
                </a:cubicBezTo>
                <a:close/>
              </a:path>
            </a:pathLst>
          </a:custGeom>
          <a:solidFill>
            <a:schemeClr val="accent6"/>
          </a:solidFill>
          <a:ln>
            <a:noFill/>
          </a:ln>
          <a:extLst/>
        </p:spPr>
        <p:txBody>
          <a:bodyPr vert="horz" wrap="square" lIns="78191" tIns="39096" rIns="78191" bIns="39096" numCol="1" anchor="t" anchorCtr="0" compatLnSpc="1">
            <a:prstTxWarp prst="textNoShape">
              <a:avLst/>
            </a:prstTxWarp>
          </a:bodyPr>
          <a:lstStyle/>
          <a:p>
            <a:endParaRPr lang="en-GB" sz="700"/>
          </a:p>
        </p:txBody>
      </p:sp>
      <p:sp>
        <p:nvSpPr>
          <p:cNvPr id="35" name="Rectangle 34">
            <a:extLst>
              <a:ext uri="{FF2B5EF4-FFF2-40B4-BE49-F238E27FC236}">
                <a16:creationId xmlns:a16="http://schemas.microsoft.com/office/drawing/2014/main" id="{79B69304-02F8-43DD-B960-289FB81B4DC4}"/>
              </a:ext>
            </a:extLst>
          </p:cNvPr>
          <p:cNvSpPr/>
          <p:nvPr/>
        </p:nvSpPr>
        <p:spPr>
          <a:xfrm>
            <a:off x="1006997" y="1270252"/>
            <a:ext cx="10762412" cy="307777"/>
          </a:xfrm>
          <a:prstGeom prst="rect">
            <a:avLst/>
          </a:prstGeom>
        </p:spPr>
        <p:txBody>
          <a:bodyPr wrap="square" lIns="0" tIns="0" rIns="0" bIns="0">
            <a:spAutoFit/>
          </a:bodyPr>
          <a:lstStyle/>
          <a:p>
            <a:r>
              <a:rPr lang="en-GB" sz="1000"/>
              <a:t>During the project all involved parties have drawn important lessons for future considerations. Project highlights and key challenges have been identified to share experience and propose areas for potential improvement in case if a similar project is executed.</a:t>
            </a:r>
          </a:p>
        </p:txBody>
      </p:sp>
      <p:sp>
        <p:nvSpPr>
          <p:cNvPr id="36" name="Rectangle 35">
            <a:extLst>
              <a:ext uri="{FF2B5EF4-FFF2-40B4-BE49-F238E27FC236}">
                <a16:creationId xmlns:a16="http://schemas.microsoft.com/office/drawing/2014/main" id="{97D9A490-011C-4F10-A7DB-613A00A1B13C}"/>
              </a:ext>
            </a:extLst>
          </p:cNvPr>
          <p:cNvSpPr/>
          <p:nvPr/>
        </p:nvSpPr>
        <p:spPr>
          <a:xfrm>
            <a:off x="442915" y="1763713"/>
            <a:ext cx="11306174" cy="4408488"/>
          </a:xfrm>
          <a:prstGeom prst="rect">
            <a:avLst/>
          </a:prstGeom>
          <a:noFill/>
          <a:ln w="3175">
            <a:solidFill>
              <a:srgbClr val="D9D9D9"/>
            </a:solidFill>
          </a:ln>
        </p:spPr>
        <p:style>
          <a:lnRef idx="0">
            <a:schemeClr val="accent1"/>
          </a:lnRef>
          <a:fillRef idx="1">
            <a:schemeClr val="accent1"/>
          </a:fillRef>
          <a:effectRef idx="0">
            <a:schemeClr val="dk1"/>
          </a:effectRef>
          <a:fontRef idx="minor">
            <a:schemeClr val="lt1"/>
          </a:fontRef>
        </p:style>
        <p:txBody>
          <a:bodyPr wrap="square" lIns="36000" tIns="36000" rIns="36000" bIns="36000" rtlCol="0" anchor="t">
            <a:noAutofit/>
          </a:bodyPr>
          <a:lstStyle/>
          <a:p>
            <a:pPr marL="171450" indent="-171450">
              <a:lnSpc>
                <a:spcPct val="100000"/>
              </a:lnSpc>
              <a:spcAft>
                <a:spcPts val="200"/>
              </a:spcAft>
              <a:buSzPct val="100000"/>
              <a:buFont typeface="Arial" panose="020B0604020202020204" pitchFamily="34" charset="0"/>
              <a:buChar char="•"/>
            </a:pPr>
            <a:r>
              <a:rPr lang="en-GB" sz="1000" b="1">
                <a:solidFill>
                  <a:schemeClr val="tx1"/>
                </a:solidFill>
              </a:rPr>
              <a:t>Lab operation alignment with the political agenda</a:t>
            </a:r>
          </a:p>
          <a:p>
            <a:pPr marL="173038">
              <a:lnSpc>
                <a:spcPct val="100000"/>
              </a:lnSpc>
              <a:spcAft>
                <a:spcPts val="200"/>
              </a:spcAft>
              <a:buSzPct val="100000"/>
            </a:pPr>
            <a:r>
              <a:rPr lang="en-GB" sz="1000">
                <a:solidFill>
                  <a:schemeClr val="tx1"/>
                </a:solidFill>
              </a:rPr>
              <a:t>By establishing innovation labs, the State Chancellery has taken steps towards fulfilling the Public Administration Reform Plan 2020. In the future perspective for sustainability of #GovLabLatvia, it is crucial to ensure a solid political support by aligning lab operations with political agenda. The lab should serve as framework for addressing issues of national importance in an user-centric manner.</a:t>
            </a:r>
          </a:p>
          <a:p>
            <a:pPr marL="171450" indent="-171450">
              <a:lnSpc>
                <a:spcPct val="100000"/>
              </a:lnSpc>
              <a:spcAft>
                <a:spcPts val="200"/>
              </a:spcAft>
              <a:buSzPct val="100000"/>
              <a:buFont typeface="Arial" panose="020B0604020202020204" pitchFamily="34" charset="0"/>
              <a:buChar char="•"/>
            </a:pPr>
            <a:r>
              <a:rPr lang="en-GB" sz="1000" b="1">
                <a:solidFill>
                  <a:schemeClr val="tx1"/>
                </a:solidFill>
              </a:rPr>
              <a:t>First steps towards establishment of foundation for innovation lab in Latvia</a:t>
            </a:r>
          </a:p>
          <a:p>
            <a:pPr marL="174625">
              <a:lnSpc>
                <a:spcPct val="100000"/>
              </a:lnSpc>
              <a:spcAft>
                <a:spcPts val="200"/>
              </a:spcAft>
              <a:buSzPct val="100000"/>
            </a:pPr>
            <a:r>
              <a:rPr lang="en-GB" sz="1000">
                <a:solidFill>
                  <a:schemeClr val="tx1"/>
                </a:solidFill>
              </a:rPr>
              <a:t>The key focus of the project has been on establishment of user-centric methods and training the teams. Significant work should be carried out the develop country wide innovation strategy, define priority innovation fields, ensure successful development and implementation of results deriving from the labs and establish sustainable organisational foundations.</a:t>
            </a:r>
            <a:endParaRPr lang="en-GB" sz="1000" b="1">
              <a:solidFill>
                <a:schemeClr val="tx1"/>
              </a:solidFill>
            </a:endParaRPr>
          </a:p>
          <a:p>
            <a:pPr marL="173038" indent="-171450">
              <a:lnSpc>
                <a:spcPct val="100000"/>
              </a:lnSpc>
              <a:spcAft>
                <a:spcPts val="200"/>
              </a:spcAft>
              <a:buSzPct val="100000"/>
              <a:buFont typeface="Arial" panose="020B0604020202020204" pitchFamily="34" charset="0"/>
              <a:buChar char="•"/>
            </a:pPr>
            <a:r>
              <a:rPr lang="en-GB" sz="1000" b="1">
                <a:solidFill>
                  <a:schemeClr val="tx1"/>
                </a:solidFill>
              </a:rPr>
              <a:t>Homogeneity of lab teams</a:t>
            </a:r>
          </a:p>
          <a:p>
            <a:pPr marL="174625">
              <a:lnSpc>
                <a:spcPct val="100000"/>
              </a:lnSpc>
              <a:spcAft>
                <a:spcPts val="200"/>
              </a:spcAft>
              <a:buSzPct val="100000"/>
            </a:pPr>
            <a:r>
              <a:rPr lang="en-GB" sz="1000">
                <a:solidFill>
                  <a:schemeClr val="tx1"/>
                </a:solidFill>
              </a:rPr>
              <a:t>Lab teams have been relatively homogenous in terms of knowledge, skill-set and interests. It resulted in a limited ability and capacity to propose different solution options and produce solutions whose development requires specific skills. To enhance performance, it is recommended to form diverse teams and focus on possible added value of each team member. For a purpose of gaining insights on best practices it is essential to promote private sector involvement.</a:t>
            </a:r>
          </a:p>
          <a:p>
            <a:pPr marL="171450" indent="-171450">
              <a:lnSpc>
                <a:spcPct val="100000"/>
              </a:lnSpc>
              <a:spcAft>
                <a:spcPts val="200"/>
              </a:spcAft>
              <a:buSzPct val="100000"/>
              <a:buFont typeface="Arial" panose="020B0604020202020204" pitchFamily="34" charset="0"/>
              <a:buChar char="•"/>
            </a:pPr>
            <a:r>
              <a:rPr lang="en-GB" sz="1000" b="1">
                <a:solidFill>
                  <a:schemeClr val="tx1"/>
                </a:solidFill>
              </a:rPr>
              <a:t>Participation limitations in work of the lab</a:t>
            </a:r>
          </a:p>
          <a:p>
            <a:pPr marL="174625">
              <a:lnSpc>
                <a:spcPct val="100000"/>
              </a:lnSpc>
              <a:spcAft>
                <a:spcPts val="200"/>
              </a:spcAft>
              <a:buSzPct val="100000"/>
            </a:pPr>
            <a:r>
              <a:rPr lang="en-GB" sz="1000">
                <a:solidFill>
                  <a:schemeClr val="tx1"/>
                </a:solidFill>
              </a:rPr>
              <a:t>Lab participants had limited capacities to dedicate substantial amount of time to work in labs due to other responsibilities. Thus, labs had to largely rely on input to be generated in workshops and on several enthusiasts that were willing and capable of carrying out additional tasks outside of lab workshops. To encourage participation, it is essential to develop motivation mechanism.</a:t>
            </a:r>
          </a:p>
          <a:p>
            <a:pPr marL="171450" indent="-171450">
              <a:lnSpc>
                <a:spcPct val="100000"/>
              </a:lnSpc>
              <a:spcAft>
                <a:spcPts val="200"/>
              </a:spcAft>
              <a:buSzPct val="100000"/>
              <a:buFont typeface="Arial" panose="020B0604020202020204" pitchFamily="34" charset="0"/>
              <a:buChar char="•"/>
            </a:pPr>
            <a:r>
              <a:rPr lang="en-GB" sz="1000" b="1">
                <a:solidFill>
                  <a:schemeClr val="tx1"/>
                </a:solidFill>
              </a:rPr>
              <a:t>Limitations of technologies and environment</a:t>
            </a:r>
          </a:p>
          <a:p>
            <a:pPr marL="174625">
              <a:lnSpc>
                <a:spcPct val="100000"/>
              </a:lnSpc>
              <a:spcAft>
                <a:spcPts val="200"/>
              </a:spcAft>
              <a:buSzPct val="100000"/>
            </a:pPr>
            <a:r>
              <a:rPr lang="en-GB" sz="1000">
                <a:solidFill>
                  <a:schemeClr val="tx1"/>
                </a:solidFill>
              </a:rPr>
              <a:t>#GovLabLatvia had no dedicated physical space that could be used exclusively for purposes of lab work. Therefore, there were considerable limitations with regard to creation of innovation micro-environment by displaying topical information, ideas and solutions as well as storing information, materials, sketches, etc. Significant improvement possibilities relate to the provision of materials and technologies to improve the level of quality.</a:t>
            </a:r>
          </a:p>
          <a:p>
            <a:pPr marL="174625" indent="-171450">
              <a:lnSpc>
                <a:spcPct val="100000"/>
              </a:lnSpc>
              <a:spcAft>
                <a:spcPts val="200"/>
              </a:spcAft>
              <a:buSzPct val="100000"/>
              <a:buFont typeface="Arial" panose="020B0604020202020204" pitchFamily="34" charset="0"/>
              <a:buChar char="•"/>
            </a:pPr>
            <a:r>
              <a:rPr lang="en-GB" sz="1000" b="1">
                <a:solidFill>
                  <a:schemeClr val="tx1"/>
                </a:solidFill>
              </a:rPr>
              <a:t>Use of analytical capacity</a:t>
            </a:r>
          </a:p>
          <a:p>
            <a:pPr marL="174625">
              <a:lnSpc>
                <a:spcPct val="100000"/>
              </a:lnSpc>
              <a:spcAft>
                <a:spcPts val="200"/>
              </a:spcAft>
              <a:buSzPct val="100000"/>
            </a:pPr>
            <a:r>
              <a:rPr lang="en-GB" sz="1000">
                <a:solidFill>
                  <a:schemeClr val="tx1"/>
                </a:solidFill>
              </a:rPr>
              <a:t>Resource constraints prevented full use of analytical capacity that is essential for discovery of the issue and generating ideas. With a purpose of enhancing capacity cooperation with academic and research institutions should be fostered.</a:t>
            </a:r>
          </a:p>
          <a:p>
            <a:pPr marL="171450" indent="-171450">
              <a:lnSpc>
                <a:spcPct val="100000"/>
              </a:lnSpc>
              <a:spcAft>
                <a:spcPts val="200"/>
              </a:spcAft>
              <a:buSzPct val="100000"/>
              <a:buFont typeface="Arial" panose="020B0604020202020204" pitchFamily="34" charset="0"/>
              <a:buChar char="•"/>
            </a:pPr>
            <a:r>
              <a:rPr lang="en-GB" sz="1000" b="1">
                <a:solidFill>
                  <a:schemeClr val="tx1"/>
                </a:solidFill>
              </a:rPr>
              <a:t>Implementation of solutions deriving from innovation labs</a:t>
            </a:r>
          </a:p>
          <a:p>
            <a:pPr marL="174625">
              <a:lnSpc>
                <a:spcPct val="100000"/>
              </a:lnSpc>
              <a:spcAft>
                <a:spcPts val="200"/>
              </a:spcAft>
              <a:buSzPct val="100000"/>
            </a:pPr>
            <a:r>
              <a:rPr lang="en-GB" sz="1000">
                <a:solidFill>
                  <a:schemeClr val="tx1"/>
                </a:solidFill>
              </a:rPr>
              <a:t>Implementation of the solutions developed is expected to be the largest challenge for institutions as it will be necessary to balance expectations of lab with regard to solution concept and realistic implementation possibilities. Most of the prototypes are still in the stage of development within institutions and has not yet turned to the pilot. At a large extent it responds to the challenge of resource scarcity that hinders future activities and limited involvement of the lab to critically assess the proposed solution with regard to various facets (value proposition, risks, impact, implementation possibilities, etc.). Implementation opportunities are linked with the critical lesson learned about the ownership, meaning that the owner should set a rough frame for potential solution to ensure its implementation is realistic.</a:t>
            </a:r>
          </a:p>
        </p:txBody>
      </p:sp>
    </p:spTree>
    <p:extLst>
      <p:ext uri="{BB962C8B-B14F-4D97-AF65-F5344CB8AC3E}">
        <p14:creationId xmlns:p14="http://schemas.microsoft.com/office/powerpoint/2010/main" val="2808744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360" y="457200"/>
            <a:ext cx="6830549" cy="403412"/>
          </a:xfrm>
        </p:spPr>
        <p:txBody>
          <a:bodyPr/>
          <a:lstStyle/>
          <a:p>
            <a:r>
              <a:rPr lang="en-GB" dirty="0"/>
              <a:t>www.pwc.com</a:t>
            </a:r>
          </a:p>
        </p:txBody>
      </p:sp>
      <p:sp>
        <p:nvSpPr>
          <p:cNvPr id="3" name="Text Placeholder 2"/>
          <p:cNvSpPr>
            <a:spLocks noGrp="1"/>
          </p:cNvSpPr>
          <p:nvPr>
            <p:ph type="body" sz="quarter" idx="10"/>
          </p:nvPr>
        </p:nvSpPr>
        <p:spPr>
          <a:xfrm>
            <a:off x="467360" y="5011186"/>
            <a:ext cx="11281728" cy="1631216"/>
          </a:xfrm>
        </p:spPr>
        <p:txBody>
          <a:bodyPr wrap="square" lIns="0" tIns="0" rIns="0" bIns="0">
            <a:spAutoFit/>
          </a:bodyPr>
          <a:lstStyle/>
          <a:p>
            <a:r>
              <a:rPr lang="en-GB" dirty="0"/>
              <a:t>PricewaterhouseCoopers SIA, Kr. </a:t>
            </a:r>
            <a:r>
              <a:rPr lang="en-GB" dirty="0" err="1"/>
              <a:t>Valdemara</a:t>
            </a:r>
            <a:r>
              <a:rPr lang="en-GB" dirty="0"/>
              <a:t> </a:t>
            </a:r>
            <a:r>
              <a:rPr lang="en-GB" dirty="0" err="1"/>
              <a:t>iela</a:t>
            </a:r>
            <a:r>
              <a:rPr lang="en-GB" dirty="0"/>
              <a:t> 21-21, Riga, LV-1010, Latvia, LV40003142793</a:t>
            </a:r>
          </a:p>
          <a:p>
            <a:pPr>
              <a:spcAft>
                <a:spcPts val="0"/>
              </a:spcAft>
            </a:pPr>
            <a:r>
              <a:rPr lang="en-GB" dirty="0"/>
              <a:t>T: +371 6709 4400, F: +371 6783 0055, </a:t>
            </a:r>
            <a:r>
              <a:rPr lang="en-GB" dirty="0">
                <a:hlinkClick r:id="rId3"/>
              </a:rPr>
              <a:t>www.pwc.lv</a:t>
            </a:r>
            <a:endParaRPr lang="en-GB" dirty="0"/>
          </a:p>
          <a:p>
            <a:pPr>
              <a:spcAft>
                <a:spcPts val="0"/>
              </a:spcAft>
            </a:pPr>
            <a:br>
              <a:rPr lang="en-GB" dirty="0"/>
            </a:br>
            <a:r>
              <a:rPr lang="en-GB" dirty="0"/>
              <a:t>PwC firms help organisations and individuals create the value they’re looking for.  We’re a network of firms in 158 countries with more than 250 000 people who are committed to delivering quality in assurance, tax and advisory services.  Tell us what matters to you and find out more by visiting us at </a:t>
            </a:r>
            <a:r>
              <a:rPr lang="en-GB" u="sng" dirty="0">
                <a:hlinkClick r:id="rId3"/>
              </a:rPr>
              <a:t>www.pwc.lv</a:t>
            </a:r>
            <a:endParaRPr lang="en-GB" dirty="0"/>
          </a:p>
          <a:p>
            <a:pPr>
              <a:spcAft>
                <a:spcPts val="0"/>
              </a:spcAft>
            </a:pPr>
            <a:br>
              <a:rPr lang="en-GB" dirty="0"/>
            </a:br>
            <a:r>
              <a:rPr lang="en-GB" dirty="0"/>
              <a:t>©2019 PwC. PwC refers to the PwC network and/or one or more of its member firms, each of which is a separate legal entity. Please see www.pwc.com/structure for further details.</a:t>
            </a:r>
          </a:p>
        </p:txBody>
      </p:sp>
    </p:spTree>
    <p:extLst>
      <p:ext uri="{BB962C8B-B14F-4D97-AF65-F5344CB8AC3E}">
        <p14:creationId xmlns:p14="http://schemas.microsoft.com/office/powerpoint/2010/main" val="16437459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 name="LASTSLIDEVIEWED" val="526,3,Overview of the prototypes developed"/>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IvM63FG1R1Gt1jPXYBQzP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_7H3gtVWSGCQeXssAnBp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S2spMfRyScKMHOZRUVva6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Z8.z25UFTkao_3QK7bWcw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S2spMfRyScKMHOZRUVva6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Z8.z25UFTkao_3QK7bWcw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_TOg2stDRgK6yjIO1YDhg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wC">
  <a:themeElements>
    <a:clrScheme name="Custom 3">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EB8C00"/>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spAutoFit/>
      </a:bodyPr>
      <a:lstStyle>
        <a:defPPr>
          <a:lnSpc>
            <a:spcPct val="100000"/>
          </a:lnSpc>
          <a:spcAft>
            <a:spcPts val="600"/>
          </a:spcAft>
          <a:buSzPct val="100000"/>
          <a:defRPr sz="1600" dirty="0" err="1" smtClean="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potx" id="{5FCE2CC9-94AF-43CD-9FC8-9A6D2A439359}" vid="{F395F39C-0405-4A6A-8966-FB0783FC3DAD}"/>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7FAD332DDD2D4FA343FEE2649AD1EE" ma:contentTypeVersion="10" ma:contentTypeDescription="Create a new document." ma:contentTypeScope="" ma:versionID="03f21f02e8f79c6db133ce90417e3d96">
  <xsd:schema xmlns:xsd="http://www.w3.org/2001/XMLSchema" xmlns:xs="http://www.w3.org/2001/XMLSchema" xmlns:p="http://schemas.microsoft.com/office/2006/metadata/properties" xmlns:ns2="c8cbd168-d208-40a4-98cb-23abc84d2d74" xmlns:ns3="94247381-6b4d-4e80-b56f-3b06fcab4d6c" targetNamespace="http://schemas.microsoft.com/office/2006/metadata/properties" ma:root="true" ma:fieldsID="0a1e41332dbfce94449d140235fc69c0" ns2:_="" ns3:_="">
    <xsd:import namespace="c8cbd168-d208-40a4-98cb-23abc84d2d74"/>
    <xsd:import namespace="94247381-6b4d-4e80-b56f-3b06fcab4d6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cbd168-d208-40a4-98cb-23abc84d2d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247381-6b4d-4e80-b56f-3b06fcab4d6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1D5B62-C204-4A43-A942-E6597BB202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cbd168-d208-40a4-98cb-23abc84d2d74"/>
    <ds:schemaRef ds:uri="94247381-6b4d-4e80-b56f-3b06fcab4d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3C7AD80-67FC-49C8-85A4-3AAE901D3949}">
  <ds:schemaRefs>
    <ds:schemaRef ds:uri="http://schemas.microsoft.com/sharepoint/v3/contenttype/forms"/>
  </ds:schemaRefs>
</ds:datastoreItem>
</file>

<file path=customXml/itemProps3.xml><?xml version="1.0" encoding="utf-8"?>
<ds:datastoreItem xmlns:ds="http://schemas.openxmlformats.org/officeDocument/2006/customXml" ds:itemID="{74A90FC4-4982-4330-B8A4-C2A37F3F13EA}">
  <ds:schemaRefs>
    <ds:schemaRef ds:uri="http://schemas.openxmlformats.org/package/2006/metadata/core-properties"/>
    <ds:schemaRef ds:uri="http://purl.org/dc/dcmitype/"/>
    <ds:schemaRef ds:uri="http://schemas.microsoft.com/office/2006/documentManagement/types"/>
    <ds:schemaRef ds:uri="http://purl.org/dc/elements/1.1/"/>
    <ds:schemaRef ds:uri="http://www.w3.org/XML/1998/namespace"/>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30998</TotalTime>
  <Words>1857</Words>
  <Application>Microsoft Office PowerPoint</Application>
  <PresentationFormat>Platekrāna</PresentationFormat>
  <Paragraphs>136</Paragraphs>
  <Slides>6</Slides>
  <Notes>3</Notes>
  <HiddenSlides>0</HiddenSlides>
  <MMClips>0</MMClips>
  <ScaleCrop>false</ScaleCrop>
  <HeadingPairs>
    <vt:vector size="8" baseType="variant">
      <vt:variant>
        <vt:lpstr>Lietotie fonti</vt:lpstr>
      </vt:variant>
      <vt:variant>
        <vt:i4>2</vt:i4>
      </vt:variant>
      <vt:variant>
        <vt:lpstr>Dizains</vt:lpstr>
      </vt:variant>
      <vt:variant>
        <vt:i4>1</vt:i4>
      </vt:variant>
      <vt:variant>
        <vt:lpstr>Iegulti OLE serveri</vt:lpstr>
      </vt:variant>
      <vt:variant>
        <vt:i4>1</vt:i4>
      </vt:variant>
      <vt:variant>
        <vt:lpstr>Slaidu virsraksti</vt:lpstr>
      </vt:variant>
      <vt:variant>
        <vt:i4>6</vt:i4>
      </vt:variant>
    </vt:vector>
  </HeadingPairs>
  <TitlesOfParts>
    <vt:vector size="10" baseType="lpstr">
      <vt:lpstr>Arial</vt:lpstr>
      <vt:lpstr>Georgia</vt:lpstr>
      <vt:lpstr>PwC</vt:lpstr>
      <vt:lpstr>think-cell Slide</vt:lpstr>
      <vt:lpstr>Creation of 3 innovation labs  in Latvia</vt:lpstr>
      <vt:lpstr>Creation of 3 innovation labs in Latvia</vt:lpstr>
      <vt:lpstr>Overview of the prototypes developed</vt:lpstr>
      <vt:lpstr>Project highlights</vt:lpstr>
      <vt:lpstr>Project challenges</vt:lpstr>
      <vt:lpstr>www.pwc.com</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dc:title>
  <dc:subject/>
  <dc:creator>Lynne Ryan-Andrews</dc:creator>
  <cp:keywords/>
  <dc:description/>
  <cp:lastModifiedBy>Laura Dimitrijeva</cp:lastModifiedBy>
  <cp:revision>768</cp:revision>
  <dcterms:created xsi:type="dcterms:W3CDTF">2019-01-09T15:52:58Z</dcterms:created>
  <dcterms:modified xsi:type="dcterms:W3CDTF">2019-12-11T12:14:25Z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B template type">
    <vt:lpwstr>PwC16x9</vt:lpwstr>
  </property>
  <property fmtid="{D5CDD505-2E9C-101B-9397-08002B2CF9AE}" pid="3" name="TB template version">
    <vt:lpwstr>6</vt:lpwstr>
  </property>
  <property fmtid="{D5CDD505-2E9C-101B-9397-08002B2CF9AE}" pid="4" name="TB template release">
    <vt:lpwstr>3</vt:lpwstr>
  </property>
  <property fmtid="{D5CDD505-2E9C-101B-9397-08002B2CF9AE}" pid="5" name="Offisync_ProviderInitializationData">
    <vt:lpwstr>https://pwc-spark.com</vt:lpwstr>
  </property>
  <property fmtid="{D5CDD505-2E9C-101B-9397-08002B2CF9AE}" pid="6" name="Jive_LatestUserAccountName">
    <vt:lpwstr>dkurpniece002</vt:lpwstr>
  </property>
  <property fmtid="{D5CDD505-2E9C-101B-9397-08002B2CF9AE}" pid="7" name="Offisync_UniqueId">
    <vt:lpwstr>1070452</vt:lpwstr>
  </property>
  <property fmtid="{D5CDD505-2E9C-101B-9397-08002B2CF9AE}" pid="8" name="Offisync_ServerID">
    <vt:lpwstr>ae74e162-b6db-4989-85f5-e7c79995e2ac</vt:lpwstr>
  </property>
  <property fmtid="{D5CDD505-2E9C-101B-9397-08002B2CF9AE}" pid="9" name="Jive_VersionGuid">
    <vt:lpwstr>debeb599-f4b9-46ea-8777-4e310b1fbd36</vt:lpwstr>
  </property>
  <property fmtid="{D5CDD505-2E9C-101B-9397-08002B2CF9AE}" pid="10" name="Offisync_UpdateToken">
    <vt:lpwstr>1</vt:lpwstr>
  </property>
  <property fmtid="{D5CDD505-2E9C-101B-9397-08002B2CF9AE}" pid="11" name="ContentTypeId">
    <vt:lpwstr>0x010100EF7FAD332DDD2D4FA343FEE2649AD1EE</vt:lpwstr>
  </property>
</Properties>
</file>