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fntdata" ContentType="application/x-fontdata"/>
  <Default Extension="wdp" ContentType="image/vnd.ms-photo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embedTrueTypeFonts="1" saveSubsetFonts="1">
  <p:sldMasterIdLst>
    <p:sldMasterId id="2147483768" r:id="rId1"/>
  </p:sldMasterIdLst>
  <p:notesMasterIdLst>
    <p:notesMasterId r:id="rId11"/>
  </p:notesMasterIdLst>
  <p:handoutMasterIdLst>
    <p:handoutMasterId r:id="rId12"/>
  </p:handoutMasterIdLst>
  <p:sldIdLst>
    <p:sldId id="256" r:id="rId2"/>
    <p:sldId id="277" r:id="rId3"/>
    <p:sldId id="282" r:id="rId4"/>
    <p:sldId id="317" r:id="rId5"/>
    <p:sldId id="283" r:id="rId6"/>
    <p:sldId id="313" r:id="rId7"/>
    <p:sldId id="322" r:id="rId8"/>
    <p:sldId id="307" r:id="rId9"/>
    <p:sldId id="329" r:id="rId10"/>
  </p:sldIdLst>
  <p:sldSz cx="9144000" cy="6858000" type="screen4x3"/>
  <p:notesSz cx="6858000" cy="9144000"/>
  <p:embeddedFontLst>
    <p:embeddedFont>
      <p:font typeface="Wingdings 2" pitchFamily="18" charset="2"/>
      <p:regular r:id="rId13"/>
    </p:embeddedFont>
    <p:embeddedFont>
      <p:font typeface="나눔고딕" charset="-127"/>
      <p:regular r:id="rId14"/>
    </p:embeddedFont>
    <p:embeddedFont>
      <p:font typeface="Georgia" pitchFamily="18" charset="0"/>
      <p:regular r:id="rId15"/>
      <p:bold r:id="rId16"/>
      <p:italic r:id="rId17"/>
      <p:boldItalic r:id="rId18"/>
    </p:embeddedFont>
    <p:embeddedFont>
      <p:font typeface="HY헤드라인M" pitchFamily="18" charset="-127"/>
      <p:regular r:id="rId19"/>
    </p:embeddedFont>
    <p:embeddedFont>
      <p:font typeface="맑은 고딕" pitchFamily="50" charset="-127"/>
      <p:regular r:id="rId20"/>
      <p:bold r:id="rId21"/>
    </p:embeddedFont>
    <p:embeddedFont>
      <p:font typeface="HY견고딕" pitchFamily="18" charset="-127"/>
      <p:regular r:id="rId22"/>
    </p:embeddedFont>
    <p:embeddedFont>
      <p:font typeface="나눔고딕 ExtraBold" charset="-127"/>
      <p:bold r:id="rId23"/>
    </p:embeddedFont>
  </p:embeddedFontLst>
  <p:defaultTextStyle>
    <a:defPPr>
      <a:defRPr lang="ko-KR"/>
    </a:defPPr>
    <a:lvl1pPr marL="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 xmlns="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1F05BB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xmlns="" val="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보통 스타일 2 - 강조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073A0DAA-6AF3-43AB-8588-CEC1D06C72B9}" styleName="보통 스타일 2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dk1">
              <a:tint val="20000"/>
            </a:schemeClr>
          </a:solidFill>
        </a:fill>
      </a:tcStyle>
    </a:wholeTbl>
    <a:band1H>
      <a:tcStyle>
        <a:tcBdr/>
        <a:fill>
          <a:solidFill>
            <a:schemeClr val="dk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dk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dk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dk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dk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dk1"/>
          </a:solidFill>
        </a:fill>
      </a:tcStyle>
    </a:firstRow>
  </a:tblStyle>
  <a:tblStyle styleId="{D7AC3CCA-C797-4891-BE02-D94E43425B78}" styleName="보통 스타일 4">
    <a:wholeTbl>
      <a:tcTxStyle>
        <a:fontRef idx="minor">
          <a:scrgbClr r="0" g="0" b="0"/>
        </a:fontRef>
        <a:schemeClr val="dk1"/>
      </a:tcTxStyle>
      <a:tcStyle>
        <a:tcBdr>
          <a:left>
            <a:ln w="12700" cmpd="sng">
              <a:solidFill>
                <a:schemeClr val="dk1"/>
              </a:solidFill>
            </a:ln>
          </a:left>
          <a:right>
            <a:ln w="12700" cmpd="sng">
              <a:solidFill>
                <a:schemeClr val="dk1"/>
              </a:solidFill>
            </a:ln>
          </a:right>
          <a:top>
            <a:ln w="12700" cmpd="sng">
              <a:solidFill>
                <a:schemeClr val="dk1"/>
              </a:solidFill>
            </a:ln>
          </a:top>
          <a:bottom>
            <a:ln w="12700" cmpd="sng">
              <a:solidFill>
                <a:schemeClr val="dk1"/>
              </a:solidFill>
            </a:ln>
          </a:bottom>
          <a:insideH>
            <a:ln w="12700" cmpd="sng">
              <a:solidFill>
                <a:schemeClr val="dk1"/>
              </a:solidFill>
            </a:ln>
          </a:insideH>
          <a:insideV>
            <a:ln w="12700" cmpd="sng">
              <a:solidFill>
                <a:schemeClr val="dk1"/>
              </a:solidFill>
            </a:ln>
          </a:insideV>
        </a:tcBdr>
        <a:fill>
          <a:solidFill>
            <a:schemeClr val="dk1">
              <a:tint val="20000"/>
            </a:schemeClr>
          </a:solidFill>
        </a:fill>
      </a:tcStyle>
    </a:wholeTbl>
    <a:band1H>
      <a:tcStyle>
        <a:tcBdr/>
        <a:fill>
          <a:solidFill>
            <a:schemeClr val="dk1">
              <a:tint val="40000"/>
            </a:schemeClr>
          </a:solidFill>
        </a:fill>
      </a:tcStyle>
    </a:band1H>
    <a:band1V>
      <a:tcStyle>
        <a:tcBdr/>
        <a:fill>
          <a:solidFill>
            <a:schemeClr val="dk1">
              <a:tint val="4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25400" cmpd="sng">
              <a:solidFill>
                <a:schemeClr val="dk1"/>
              </a:solidFill>
            </a:ln>
          </a:top>
        </a:tcBdr>
        <a:fill>
          <a:solidFill>
            <a:schemeClr val="dk1">
              <a:tint val="20000"/>
            </a:schemeClr>
          </a:solidFill>
        </a:fill>
      </a:tcStyle>
    </a:lastRow>
    <a:firstRow>
      <a:tcTxStyle b="on"/>
      <a:tcStyle>
        <a:tcBdr/>
        <a:fill>
          <a:solidFill>
            <a:schemeClr val="dk1">
              <a:tint val="20000"/>
            </a:schemeClr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vertBarState="maximized" horzBarState="maximized">
    <p:restoredLeft sz="19304" autoAdjust="0"/>
    <p:restoredTop sz="82096" autoAdjust="0"/>
  </p:normalViewPr>
  <p:slideViewPr>
    <p:cSldViewPr>
      <p:cViewPr>
        <p:scale>
          <a:sx n="95" d="100"/>
          <a:sy n="95" d="100"/>
        </p:scale>
        <p:origin x="-941" y="106"/>
      </p:cViewPr>
      <p:guideLst>
        <p:guide orient="horz" pos="2160"/>
        <p:guide pos="2880"/>
      </p:guideLst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00" d="100"/>
        <a:sy n="100" d="100"/>
      </p:scale>
      <p:origin x="0" y="0"/>
    </p:cViewPr>
  </p:notesTextViewPr>
  <p:sorterViewPr>
    <p:cViewPr>
      <p:scale>
        <a:sx n="100" d="100"/>
        <a:sy n="100" d="100"/>
      </p:scale>
      <p:origin x="0" y="0"/>
    </p:cViewPr>
  </p:sorterViewPr>
  <p:notesViewPr>
    <p:cSldViewPr>
      <p:cViewPr varScale="1">
        <p:scale>
          <a:sx n="85" d="100"/>
          <a:sy n="85" d="100"/>
        </p:scale>
        <p:origin x="-3870" y="-84"/>
      </p:cViewPr>
      <p:guideLst>
        <p:guide orient="horz" pos="2880"/>
        <p:guide pos="2160"/>
      </p:guideLst>
    </p:cSldViewPr>
  </p:notes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font" Target="fonts/font1.fntdata"/><Relationship Id="rId18" Type="http://schemas.openxmlformats.org/officeDocument/2006/relationships/font" Target="fonts/font6.fntdata"/><Relationship Id="rId26" Type="http://schemas.openxmlformats.org/officeDocument/2006/relationships/theme" Target="theme/theme1.xml"/><Relationship Id="rId3" Type="http://schemas.openxmlformats.org/officeDocument/2006/relationships/slide" Target="slides/slide2.xml"/><Relationship Id="rId21" Type="http://schemas.openxmlformats.org/officeDocument/2006/relationships/font" Target="fonts/font9.fntdata"/><Relationship Id="rId7" Type="http://schemas.openxmlformats.org/officeDocument/2006/relationships/slide" Target="slides/slide6.xml"/><Relationship Id="rId12" Type="http://schemas.openxmlformats.org/officeDocument/2006/relationships/handoutMaster" Target="handoutMasters/handoutMaster1.xml"/><Relationship Id="rId17" Type="http://schemas.openxmlformats.org/officeDocument/2006/relationships/font" Target="fonts/font5.fntdata"/><Relationship Id="rId25" Type="http://schemas.openxmlformats.org/officeDocument/2006/relationships/viewProps" Target="viewProps.xml"/><Relationship Id="rId2" Type="http://schemas.openxmlformats.org/officeDocument/2006/relationships/slide" Target="slides/slide1.xml"/><Relationship Id="rId16" Type="http://schemas.openxmlformats.org/officeDocument/2006/relationships/font" Target="fonts/font4.fntdata"/><Relationship Id="rId20" Type="http://schemas.openxmlformats.org/officeDocument/2006/relationships/font" Target="fonts/font8.fntdata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notesMaster" Target="notesMasters/notesMaster1.xml"/><Relationship Id="rId24" Type="http://schemas.openxmlformats.org/officeDocument/2006/relationships/presProps" Target="presProps.xml"/><Relationship Id="rId5" Type="http://schemas.openxmlformats.org/officeDocument/2006/relationships/slide" Target="slides/slide4.xml"/><Relationship Id="rId15" Type="http://schemas.openxmlformats.org/officeDocument/2006/relationships/font" Target="fonts/font3.fntdata"/><Relationship Id="rId23" Type="http://schemas.openxmlformats.org/officeDocument/2006/relationships/font" Target="fonts/font11.fntdata"/><Relationship Id="rId10" Type="http://schemas.openxmlformats.org/officeDocument/2006/relationships/slide" Target="slides/slide9.xml"/><Relationship Id="rId19" Type="http://schemas.openxmlformats.org/officeDocument/2006/relationships/font" Target="fonts/font7.fntdata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font" Target="fonts/font2.fntdata"/><Relationship Id="rId22" Type="http://schemas.openxmlformats.org/officeDocument/2006/relationships/font" Target="fonts/font10.fntdata"/><Relationship Id="rId27" Type="http://schemas.openxmlformats.org/officeDocument/2006/relationships/tableStyles" Target="tableStyles.xml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머리글 개체 틀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ko-KR" altLang="en-US"/>
          </a:p>
        </p:txBody>
      </p:sp>
      <p:sp>
        <p:nvSpPr>
          <p:cNvPr id="3" name="날짜 개체 틀 2"/>
          <p:cNvSpPr>
            <a:spLocks noGrp="1"/>
          </p:cNvSpPr>
          <p:nvPr>
            <p:ph type="dt" sz="quarter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3C331760-860D-4782-A76D-21835F1E3697}" type="datetimeFigureOut">
              <a:rPr lang="ko-KR" altLang="en-US" smtClean="0"/>
              <a:pPr/>
              <a:t>2019-12-13</a:t>
            </a:fld>
            <a:endParaRPr lang="ko-KR" altLang="en-US"/>
          </a:p>
        </p:txBody>
      </p:sp>
      <p:sp>
        <p:nvSpPr>
          <p:cNvPr id="4" name="바닥글 개체 틀 3"/>
          <p:cNvSpPr>
            <a:spLocks noGrp="1"/>
          </p:cNvSpPr>
          <p:nvPr>
            <p:ph type="ftr" sz="quarter" idx="2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ko-KR" altLang="en-US"/>
          </a:p>
        </p:txBody>
      </p:sp>
      <p:sp>
        <p:nvSpPr>
          <p:cNvPr id="5" name="슬라이드 번호 개체 틀 4"/>
          <p:cNvSpPr>
            <a:spLocks noGrp="1"/>
          </p:cNvSpPr>
          <p:nvPr>
            <p:ph type="sldNum" sz="quarter" idx="3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82781D16-4495-420B-9177-625FEA92C155}" type="slidenum">
              <a:rPr lang="ko-KR" altLang="en-US" smtClean="0"/>
              <a:pPr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2008544999"/>
      </p:ext>
    </p:extLst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머리글 개체 틀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ko-KR" altLang="en-US"/>
          </a:p>
        </p:txBody>
      </p:sp>
      <p:sp>
        <p:nvSpPr>
          <p:cNvPr id="3" name="날짜 개체 틀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7E892F67-9696-4AC3-BADD-64681B8EC2A9}" type="datetimeFigureOut">
              <a:rPr lang="ko-KR" altLang="en-US" smtClean="0"/>
              <a:pPr/>
              <a:t>2019-12-13</a:t>
            </a:fld>
            <a:endParaRPr lang="ko-KR" altLang="en-US"/>
          </a:p>
        </p:txBody>
      </p:sp>
      <p:sp>
        <p:nvSpPr>
          <p:cNvPr id="4" name="슬라이드 이미지 개체 틀 3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ko-KR" altLang="en-US"/>
          </a:p>
        </p:txBody>
      </p:sp>
      <p:sp>
        <p:nvSpPr>
          <p:cNvPr id="5" name="슬라이드 노트 개체 틀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ko-KR" altLang="en-US" smtClean="0"/>
              <a:t>마스터 텍스트 스타일을 편집합니다</a:t>
            </a:r>
          </a:p>
          <a:p>
            <a:pPr lvl="1"/>
            <a:r>
              <a:rPr lang="ko-KR" altLang="en-US" smtClean="0"/>
              <a:t>둘째 수준</a:t>
            </a:r>
          </a:p>
          <a:p>
            <a:pPr lvl="2"/>
            <a:r>
              <a:rPr lang="ko-KR" altLang="en-US" smtClean="0"/>
              <a:t>셋째 수준</a:t>
            </a:r>
          </a:p>
          <a:p>
            <a:pPr lvl="3"/>
            <a:r>
              <a:rPr lang="ko-KR" altLang="en-US" smtClean="0"/>
              <a:t>넷째 수준</a:t>
            </a:r>
          </a:p>
          <a:p>
            <a:pPr lvl="4"/>
            <a:r>
              <a:rPr lang="ko-KR" altLang="en-US" smtClean="0"/>
              <a:t>다섯째 수준</a:t>
            </a:r>
            <a:endParaRPr lang="ko-KR" altLang="en-US"/>
          </a:p>
        </p:txBody>
      </p:sp>
      <p:sp>
        <p:nvSpPr>
          <p:cNvPr id="6" name="바닥글 개체 틀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ko-KR" altLang="en-US"/>
          </a:p>
        </p:txBody>
      </p:sp>
      <p:sp>
        <p:nvSpPr>
          <p:cNvPr id="7" name="슬라이드 번호 개체 틀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117AFEBD-9FBE-4910-982E-2CDCFD7876BF}" type="slidenum">
              <a:rPr lang="ko-KR" altLang="en-US" smtClean="0"/>
              <a:pPr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2722593182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1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1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1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1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1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1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1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1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1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슬라이드 이미지 개체 틀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슬라이드 노트 개체 틀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171450" marR="0" indent="-171450" algn="l" defTabSz="914400" rtl="0" eaLnBrk="1" fontAlgn="auto" latinLnBrk="1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Symbol" pitchFamily="18" charset="2"/>
              <a:buChar char="Þ"/>
              <a:tabLst/>
              <a:defRPr/>
            </a:pPr>
            <a:r>
              <a:rPr lang="ko-KR" altLang="en-US" dirty="0" smtClean="0"/>
              <a:t>본 발표자료에 대한 설명을 드립니다</a:t>
            </a:r>
            <a:r>
              <a:rPr lang="en-US" altLang="ko-KR" dirty="0" smtClean="0"/>
              <a:t>. </a:t>
            </a:r>
          </a:p>
          <a:p>
            <a:pPr marL="171450" marR="0" indent="-171450" algn="l" defTabSz="914400" rtl="0" eaLnBrk="1" fontAlgn="auto" latinLnBrk="1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Symbol" pitchFamily="18" charset="2"/>
              <a:buChar char="Þ"/>
              <a:tabLst/>
              <a:defRPr/>
            </a:pPr>
            <a:endParaRPr lang="en-US" altLang="ko-KR" dirty="0" smtClean="0"/>
          </a:p>
          <a:p>
            <a:pPr marL="0" marR="0" indent="0" algn="l" defTabSz="914400" rtl="0" eaLnBrk="1" fontAlgn="auto" latinLnBrk="1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ko-KR" altLang="en-US" dirty="0" smtClean="0"/>
              <a:t>안녕하십니까</a:t>
            </a:r>
            <a:r>
              <a:rPr lang="en-US" altLang="ko-KR" dirty="0" smtClean="0"/>
              <a:t>?</a:t>
            </a:r>
            <a:r>
              <a:rPr lang="ko-KR" altLang="en-US" dirty="0" smtClean="0"/>
              <a:t> 정보기술계약과 </a:t>
            </a:r>
            <a:r>
              <a:rPr lang="ko-KR" altLang="en-US" dirty="0" err="1" smtClean="0"/>
              <a:t>고운혁</a:t>
            </a:r>
            <a:r>
              <a:rPr lang="ko-KR" altLang="en-US" dirty="0" smtClean="0"/>
              <a:t> </a:t>
            </a:r>
            <a:r>
              <a:rPr lang="ko-KR" altLang="en-US" dirty="0" err="1" smtClean="0"/>
              <a:t>주무관입니다</a:t>
            </a:r>
            <a:r>
              <a:rPr lang="en-US" altLang="ko-KR" dirty="0" smtClean="0"/>
              <a:t>. </a:t>
            </a:r>
          </a:p>
          <a:p>
            <a:pPr marL="0" marR="0" indent="0" algn="l" defTabSz="914400" rtl="0" eaLnBrk="1" fontAlgn="auto" latinLnBrk="1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ko-KR" altLang="en-US" dirty="0" smtClean="0"/>
              <a:t>지금부터  </a:t>
            </a:r>
            <a:r>
              <a:rPr lang="en-US" altLang="ko-KR" dirty="0" smtClean="0"/>
              <a:t>“</a:t>
            </a:r>
            <a:r>
              <a:rPr lang="ko-KR" altLang="en-US" dirty="0" smtClean="0"/>
              <a:t>조달청 제안 평가 플랫폼</a:t>
            </a:r>
            <a:r>
              <a:rPr lang="en-US" altLang="ko-KR" dirty="0" smtClean="0"/>
              <a:t>” </a:t>
            </a:r>
            <a:r>
              <a:rPr lang="ko-KR" altLang="en-US" dirty="0" smtClean="0"/>
              <a:t>개방확대</a:t>
            </a:r>
            <a:r>
              <a:rPr lang="ko-KR" altLang="en-US" baseline="0" dirty="0" smtClean="0"/>
              <a:t> 주제로 </a:t>
            </a:r>
            <a:r>
              <a:rPr lang="ko-KR" altLang="en-US" baseline="0" dirty="0" err="1" smtClean="0"/>
              <a:t>말씀드립니다</a:t>
            </a:r>
            <a:r>
              <a:rPr lang="en-US" altLang="ko-KR" baseline="0" dirty="0" smtClean="0"/>
              <a:t>.</a:t>
            </a:r>
          </a:p>
          <a:p>
            <a:endParaRPr lang="ko-KR" altLang="en-US" dirty="0"/>
          </a:p>
        </p:txBody>
      </p:sp>
      <p:sp>
        <p:nvSpPr>
          <p:cNvPr id="4" name="슬라이드 번호 개체 틀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117AFEBD-9FBE-4910-982E-2CDCFD7876BF}" type="slidenum">
              <a:rPr lang="ko-KR" altLang="en-US" smtClean="0"/>
              <a:pPr/>
              <a:t>1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1340137326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슬라이드 이미지 개체 틀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슬라이드 노트 개체 틀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ko-KR" altLang="en-US" dirty="0" smtClean="0"/>
              <a:t>먼저</a:t>
            </a:r>
            <a:r>
              <a:rPr lang="en-US" altLang="ko-KR" dirty="0" smtClean="0"/>
              <a:t>, </a:t>
            </a:r>
            <a:r>
              <a:rPr lang="ko-KR" altLang="en-US" dirty="0" smtClean="0"/>
              <a:t>현황으로</a:t>
            </a:r>
            <a:r>
              <a:rPr lang="en-US" altLang="ko-KR" dirty="0" smtClean="0"/>
              <a:t>, </a:t>
            </a:r>
          </a:p>
          <a:p>
            <a:endParaRPr lang="en-US" altLang="ko-KR" dirty="0" smtClean="0"/>
          </a:p>
          <a:p>
            <a:r>
              <a:rPr lang="en-US" altLang="ko-KR" dirty="0" smtClean="0"/>
              <a:t>2018</a:t>
            </a:r>
            <a:r>
              <a:rPr lang="ko-KR" altLang="en-US" dirty="0" smtClean="0"/>
              <a:t>년 나라장터를 통해 제안서를 접수 받은  입찰 </a:t>
            </a:r>
            <a:r>
              <a:rPr lang="ko-KR" altLang="en-US" dirty="0" err="1" smtClean="0"/>
              <a:t>공고건은</a:t>
            </a:r>
            <a:endParaRPr lang="en-US" altLang="ko-KR" dirty="0" smtClean="0"/>
          </a:p>
          <a:p>
            <a:r>
              <a:rPr lang="ko-KR" altLang="en-US" dirty="0" smtClean="0"/>
              <a:t>연간 총 </a:t>
            </a:r>
            <a:r>
              <a:rPr lang="en-US" altLang="ko-KR" dirty="0" smtClean="0"/>
              <a:t>7</a:t>
            </a:r>
            <a:r>
              <a:rPr lang="ko-KR" altLang="en-US" dirty="0" smtClean="0"/>
              <a:t>만여건 이상으로 </a:t>
            </a:r>
            <a:endParaRPr lang="en-US" altLang="ko-KR" dirty="0" smtClean="0"/>
          </a:p>
          <a:p>
            <a:r>
              <a:rPr lang="ko-KR" altLang="en-US" baseline="0" dirty="0" smtClean="0"/>
              <a:t>제안서를 제출 받아 평가의 과정을 통해 계약을 체결합니다</a:t>
            </a:r>
            <a:r>
              <a:rPr lang="en-US" altLang="ko-KR" baseline="0" dirty="0" smtClean="0"/>
              <a:t>. </a:t>
            </a:r>
          </a:p>
          <a:p>
            <a:endParaRPr lang="en-US" altLang="ko-KR" baseline="0" dirty="0" smtClean="0"/>
          </a:p>
        </p:txBody>
      </p:sp>
      <p:sp>
        <p:nvSpPr>
          <p:cNvPr id="4" name="슬라이드 번호 개체 틀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117AFEBD-9FBE-4910-982E-2CDCFD7876BF}" type="slidenum">
              <a:rPr lang="ko-KR" altLang="en-US" smtClean="0"/>
              <a:pPr/>
              <a:t>2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3233212536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슬라이드 이미지 개체 틀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슬라이드 노트 개체 틀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ko-KR" altLang="en-US" dirty="0" smtClean="0"/>
              <a:t>그러나</a:t>
            </a:r>
            <a:r>
              <a:rPr lang="en-US" altLang="ko-KR" dirty="0" smtClean="0"/>
              <a:t>, </a:t>
            </a:r>
          </a:p>
          <a:p>
            <a:r>
              <a:rPr lang="ko-KR" altLang="en-US" dirty="0" smtClean="0"/>
              <a:t>대부분 요청하는 입찰서류로</a:t>
            </a:r>
            <a:r>
              <a:rPr lang="en-US" altLang="ko-KR" dirty="0" smtClean="0"/>
              <a:t>,  </a:t>
            </a:r>
          </a:p>
          <a:p>
            <a:r>
              <a:rPr lang="ko-KR" altLang="en-US" dirty="0" smtClean="0"/>
              <a:t>제안서</a:t>
            </a:r>
            <a:r>
              <a:rPr lang="en-US" altLang="ko-KR" dirty="0" smtClean="0"/>
              <a:t>, </a:t>
            </a:r>
            <a:r>
              <a:rPr lang="ko-KR" altLang="en-US" dirty="0" smtClean="0"/>
              <a:t>요약서</a:t>
            </a:r>
            <a:r>
              <a:rPr lang="en-US" altLang="ko-KR" dirty="0" smtClean="0"/>
              <a:t>, </a:t>
            </a:r>
            <a:r>
              <a:rPr lang="ko-KR" altLang="en-US" dirty="0" smtClean="0"/>
              <a:t>발표자료 각 </a:t>
            </a:r>
            <a:r>
              <a:rPr lang="en-US" altLang="ko-KR" dirty="0" smtClean="0"/>
              <a:t>10</a:t>
            </a:r>
            <a:r>
              <a:rPr lang="ko-KR" altLang="en-US" dirty="0" smtClean="0"/>
              <a:t>부와</a:t>
            </a:r>
            <a:r>
              <a:rPr lang="en-US" altLang="ko-KR" dirty="0" smtClean="0"/>
              <a:t> CD2</a:t>
            </a:r>
            <a:r>
              <a:rPr lang="ko-KR" altLang="en-US" dirty="0" smtClean="0"/>
              <a:t>매를 </a:t>
            </a:r>
            <a:r>
              <a:rPr lang="en-US" altLang="ko-KR" dirty="0" smtClean="0"/>
              <a:t> </a:t>
            </a:r>
            <a:endParaRPr lang="en-US" altLang="ko-KR" baseline="0" dirty="0" smtClean="0"/>
          </a:p>
          <a:p>
            <a:pPr marL="0" marR="0" indent="0" algn="l" defTabSz="914400" rtl="0" eaLnBrk="1" fontAlgn="auto" latinLnBrk="1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ko-KR" altLang="en-US" baseline="0" dirty="0" smtClean="0"/>
              <a:t>계약공무원에게 직접 대면제출로 요청하고 있습니다</a:t>
            </a:r>
            <a:r>
              <a:rPr lang="en-US" altLang="ko-KR" baseline="0" dirty="0" smtClean="0"/>
              <a:t>.</a:t>
            </a:r>
            <a:endParaRPr lang="ko-KR" altLang="en-US" dirty="0"/>
          </a:p>
        </p:txBody>
      </p:sp>
      <p:sp>
        <p:nvSpPr>
          <p:cNvPr id="4" name="슬라이드 번호 개체 틀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117AFEBD-9FBE-4910-982E-2CDCFD7876BF}" type="slidenum">
              <a:rPr lang="ko-KR" altLang="en-US" smtClean="0"/>
              <a:pPr/>
              <a:t>3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1700435685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슬라이드 이미지 개체 틀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슬라이드 노트 개체 틀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ko-KR" altLang="en-US" dirty="0" smtClean="0"/>
              <a:t>최근 정책환경 변화로</a:t>
            </a:r>
            <a:r>
              <a:rPr lang="en-US" altLang="ko-KR" dirty="0" smtClean="0"/>
              <a:t>,  </a:t>
            </a:r>
          </a:p>
          <a:p>
            <a:r>
              <a:rPr lang="ko-KR" altLang="en-US" dirty="0" smtClean="0"/>
              <a:t>국가기관 </a:t>
            </a:r>
            <a:r>
              <a:rPr lang="en-US" altLang="ko-KR" dirty="0" smtClean="0"/>
              <a:t>12</a:t>
            </a:r>
            <a:r>
              <a:rPr lang="ko-KR" altLang="en-US" dirty="0" err="1" smtClean="0"/>
              <a:t>개은</a:t>
            </a:r>
            <a:r>
              <a:rPr lang="ko-KR" altLang="en-US" dirty="0" smtClean="0"/>
              <a:t> </a:t>
            </a:r>
            <a:r>
              <a:rPr lang="ko-KR" altLang="en-US" dirty="0" err="1" smtClean="0"/>
              <a:t>세종시로</a:t>
            </a:r>
            <a:r>
              <a:rPr lang="en-US" altLang="ko-KR" dirty="0" smtClean="0"/>
              <a:t>, </a:t>
            </a:r>
          </a:p>
          <a:p>
            <a:r>
              <a:rPr lang="ko-KR" altLang="en-US" dirty="0" smtClean="0"/>
              <a:t>공공기관 </a:t>
            </a:r>
            <a:r>
              <a:rPr lang="en-US" altLang="ko-KR" dirty="0" smtClean="0"/>
              <a:t>154</a:t>
            </a:r>
            <a:r>
              <a:rPr lang="ko-KR" altLang="en-US" dirty="0" smtClean="0"/>
              <a:t>개는 지방혁신도시로 이전하였습니다</a:t>
            </a:r>
            <a:r>
              <a:rPr lang="en-US" altLang="ko-KR" dirty="0" smtClean="0"/>
              <a:t>. </a:t>
            </a:r>
          </a:p>
          <a:p>
            <a:endParaRPr lang="en-US" altLang="ko-KR" dirty="0" smtClean="0"/>
          </a:p>
          <a:p>
            <a:r>
              <a:rPr lang="ko-KR" altLang="en-US" dirty="0" smtClean="0"/>
              <a:t>그러나</a:t>
            </a:r>
            <a:r>
              <a:rPr lang="en-US" altLang="ko-KR" dirty="0" smtClean="0"/>
              <a:t>, </a:t>
            </a:r>
            <a:r>
              <a:rPr lang="ko-KR" altLang="en-US" dirty="0" smtClean="0"/>
              <a:t>조달업체는 제안서 제출 및 </a:t>
            </a:r>
            <a:r>
              <a:rPr lang="ko-KR" altLang="en-US" dirty="0" err="1" smtClean="0"/>
              <a:t>기술평가하러</a:t>
            </a:r>
            <a:r>
              <a:rPr lang="ko-KR" altLang="en-US" dirty="0" smtClean="0"/>
              <a:t>  </a:t>
            </a:r>
            <a:endParaRPr lang="en-US" altLang="ko-KR" dirty="0" smtClean="0"/>
          </a:p>
          <a:p>
            <a:r>
              <a:rPr lang="ko-KR" altLang="en-US" dirty="0" smtClean="0"/>
              <a:t>서울에서</a:t>
            </a:r>
            <a:r>
              <a:rPr lang="en-US" altLang="ko-KR" baseline="0" dirty="0" smtClean="0"/>
              <a:t> </a:t>
            </a:r>
            <a:r>
              <a:rPr lang="ko-KR" altLang="en-US" baseline="0" dirty="0" smtClean="0"/>
              <a:t>제주까지도 </a:t>
            </a:r>
            <a:r>
              <a:rPr lang="ko-KR" altLang="en-US" baseline="0" dirty="0" err="1" smtClean="0"/>
              <a:t>가야합니다</a:t>
            </a:r>
            <a:r>
              <a:rPr lang="en-US" altLang="ko-KR" baseline="0" dirty="0" smtClean="0"/>
              <a:t>. </a:t>
            </a:r>
          </a:p>
          <a:p>
            <a:endParaRPr lang="en-US" altLang="ko-KR" baseline="0" dirty="0" smtClean="0"/>
          </a:p>
          <a:p>
            <a:r>
              <a:rPr lang="en-US" altLang="ko-KR" b="1" baseline="0" dirty="0" smtClean="0"/>
              <a:t>(</a:t>
            </a:r>
            <a:r>
              <a:rPr lang="ko-KR" altLang="en-US" b="1" baseline="0" dirty="0" smtClean="0"/>
              <a:t>클릭</a:t>
            </a:r>
            <a:r>
              <a:rPr lang="en-US" altLang="ko-KR" b="1" baseline="0" dirty="0" smtClean="0"/>
              <a:t>)  </a:t>
            </a:r>
            <a:r>
              <a:rPr lang="ko-KR" altLang="en-US" baseline="0" dirty="0" smtClean="0"/>
              <a:t>보시는 도표와 같이 </a:t>
            </a:r>
            <a:endParaRPr lang="en-US" altLang="ko-KR" baseline="0" dirty="0" smtClean="0"/>
          </a:p>
          <a:p>
            <a:endParaRPr lang="en-US" altLang="ko-KR" baseline="0" dirty="0" smtClean="0"/>
          </a:p>
          <a:p>
            <a:r>
              <a:rPr lang="ko-KR" altLang="en-US" baseline="0" dirty="0" smtClean="0"/>
              <a:t>발주기관 지역과 다른 </a:t>
            </a:r>
            <a:r>
              <a:rPr lang="ko-KR" altLang="en-US" baseline="0" dirty="0" err="1" smtClean="0"/>
              <a:t>타지역</a:t>
            </a:r>
            <a:r>
              <a:rPr lang="ko-KR" altLang="en-US" baseline="0" dirty="0" smtClean="0"/>
              <a:t> 입찰자 비율이  </a:t>
            </a:r>
            <a:endParaRPr lang="en-US" altLang="ko-KR" baseline="0" dirty="0" smtClean="0"/>
          </a:p>
          <a:p>
            <a:r>
              <a:rPr lang="ko-KR" altLang="en-US" baseline="0" dirty="0" smtClean="0"/>
              <a:t>전체 </a:t>
            </a:r>
            <a:r>
              <a:rPr lang="en-US" altLang="ko-KR" baseline="0" dirty="0" smtClean="0"/>
              <a:t>8</a:t>
            </a:r>
            <a:r>
              <a:rPr lang="ko-KR" altLang="en-US" baseline="0" dirty="0" smtClean="0"/>
              <a:t>만</a:t>
            </a:r>
            <a:r>
              <a:rPr lang="en-US" altLang="ko-KR" baseline="0" dirty="0" smtClean="0"/>
              <a:t>4</a:t>
            </a:r>
            <a:r>
              <a:rPr lang="ko-KR" altLang="en-US" baseline="0" dirty="0" smtClean="0"/>
              <a:t>천여 건 중에 </a:t>
            </a:r>
            <a:r>
              <a:rPr lang="en-US" altLang="ko-KR" baseline="0" dirty="0" smtClean="0"/>
              <a:t>60%</a:t>
            </a:r>
            <a:r>
              <a:rPr lang="ko-KR" altLang="en-US" baseline="0" dirty="0" smtClean="0"/>
              <a:t>인 </a:t>
            </a:r>
            <a:r>
              <a:rPr lang="en-US" altLang="ko-KR" baseline="0" dirty="0" smtClean="0"/>
              <a:t>5</a:t>
            </a:r>
            <a:r>
              <a:rPr lang="ko-KR" altLang="en-US" baseline="0" dirty="0" err="1" smtClean="0"/>
              <a:t>만건이나</a:t>
            </a:r>
            <a:r>
              <a:rPr lang="ko-KR" altLang="en-US" baseline="0" dirty="0" smtClean="0"/>
              <a:t> 되어</a:t>
            </a:r>
            <a:r>
              <a:rPr lang="en-US" altLang="ko-KR" baseline="0" dirty="0" smtClean="0"/>
              <a:t>, </a:t>
            </a:r>
          </a:p>
          <a:p>
            <a:r>
              <a:rPr lang="ko-KR" altLang="en-US" b="1" baseline="0" dirty="0" smtClean="0"/>
              <a:t>조달기업은 더 많은 출장비용 필요하게 </a:t>
            </a:r>
            <a:r>
              <a:rPr lang="ko-KR" altLang="en-US" baseline="0" dirty="0" smtClean="0"/>
              <a:t>되었습니다</a:t>
            </a:r>
            <a:r>
              <a:rPr lang="en-US" altLang="ko-KR" baseline="0" dirty="0" smtClean="0"/>
              <a:t>. </a:t>
            </a:r>
            <a:r>
              <a:rPr lang="en-US" altLang="ko-KR" dirty="0" smtClean="0"/>
              <a:t> </a:t>
            </a:r>
          </a:p>
          <a:p>
            <a:endParaRPr lang="en-US" altLang="ko-KR" dirty="0" smtClean="0"/>
          </a:p>
          <a:p>
            <a:endParaRPr lang="ko-KR" altLang="en-US" dirty="0"/>
          </a:p>
        </p:txBody>
      </p:sp>
      <p:sp>
        <p:nvSpPr>
          <p:cNvPr id="4" name="슬라이드 번호 개체 틀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117AFEBD-9FBE-4910-982E-2CDCFD7876BF}" type="slidenum">
              <a:rPr lang="ko-KR" altLang="en-US" smtClean="0"/>
              <a:pPr/>
              <a:t>4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582420106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슬라이드 이미지 개체 틀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슬라이드 노트 개체 틀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ko-KR" altLang="en-US" dirty="0" smtClean="0"/>
              <a:t>이런 환경변화에 따른</a:t>
            </a:r>
            <a:r>
              <a:rPr lang="en-US" altLang="ko-KR" dirty="0" smtClean="0"/>
              <a:t>,  </a:t>
            </a:r>
            <a:r>
              <a:rPr lang="ko-KR" altLang="en-US" dirty="0" smtClean="0"/>
              <a:t>문제점으로</a:t>
            </a:r>
            <a:endParaRPr lang="en-US" altLang="ko-KR" dirty="0" smtClean="0"/>
          </a:p>
          <a:p>
            <a:endParaRPr lang="en-US" altLang="ko-KR" dirty="0" smtClean="0"/>
          </a:p>
          <a:p>
            <a:r>
              <a:rPr lang="ko-KR" altLang="en-US" dirty="0" smtClean="0"/>
              <a:t>첫째</a:t>
            </a:r>
            <a:r>
              <a:rPr lang="en-US" altLang="ko-KR" dirty="0" smtClean="0"/>
              <a:t>,</a:t>
            </a:r>
            <a:r>
              <a:rPr lang="en-US" altLang="ko-KR" baseline="0" dirty="0" smtClean="0"/>
              <a:t> </a:t>
            </a:r>
            <a:r>
              <a:rPr lang="ko-KR" altLang="en-US" baseline="0" dirty="0" smtClean="0"/>
              <a:t>제안서 인쇄비용</a:t>
            </a:r>
            <a:r>
              <a:rPr lang="en-US" altLang="ko-KR" baseline="0" dirty="0" smtClean="0"/>
              <a:t>, </a:t>
            </a:r>
            <a:r>
              <a:rPr lang="ko-KR" altLang="en-US" baseline="0" dirty="0" smtClean="0"/>
              <a:t>출장비용 등 입찰비용이 막대합니다</a:t>
            </a:r>
            <a:r>
              <a:rPr lang="en-US" altLang="ko-KR" baseline="0" dirty="0" smtClean="0"/>
              <a:t>. </a:t>
            </a:r>
          </a:p>
          <a:p>
            <a:r>
              <a:rPr lang="ko-KR" altLang="en-US" baseline="0" dirty="0" smtClean="0"/>
              <a:t>둘째</a:t>
            </a:r>
            <a:r>
              <a:rPr lang="en-US" altLang="ko-KR" baseline="0" dirty="0" smtClean="0"/>
              <a:t>, </a:t>
            </a:r>
            <a:r>
              <a:rPr lang="ko-KR" altLang="en-US" baseline="0" dirty="0" smtClean="0"/>
              <a:t>대면제출</a:t>
            </a:r>
            <a:r>
              <a:rPr lang="en-US" altLang="ko-KR" baseline="0" dirty="0" smtClean="0"/>
              <a:t>, </a:t>
            </a:r>
            <a:r>
              <a:rPr lang="ko-KR" altLang="en-US" baseline="0" dirty="0" smtClean="0"/>
              <a:t>발표는 계약공무원과 불필요한 사전접촉으로 </a:t>
            </a:r>
            <a:endParaRPr lang="en-US" altLang="ko-KR" baseline="0" dirty="0" smtClean="0"/>
          </a:p>
          <a:p>
            <a:r>
              <a:rPr lang="en-US" altLang="ko-KR" baseline="0" dirty="0" smtClean="0"/>
              <a:t>        </a:t>
            </a:r>
            <a:r>
              <a:rPr lang="ko-KR" altLang="en-US" baseline="0" dirty="0" smtClean="0"/>
              <a:t>갑을 환경에 노출됩니다</a:t>
            </a:r>
            <a:r>
              <a:rPr lang="en-US" altLang="ko-KR" baseline="0" dirty="0" smtClean="0"/>
              <a:t>.</a:t>
            </a:r>
          </a:p>
          <a:p>
            <a:r>
              <a:rPr lang="ko-KR" altLang="en-US" baseline="0" dirty="0" smtClean="0"/>
              <a:t>셋째</a:t>
            </a:r>
            <a:r>
              <a:rPr lang="en-US" altLang="ko-KR" baseline="0" dirty="0" smtClean="0"/>
              <a:t>, </a:t>
            </a:r>
            <a:r>
              <a:rPr lang="ko-KR" altLang="en-US" baseline="0" dirty="0" smtClean="0"/>
              <a:t>지방에 있는 오프라인 수기평가는</a:t>
            </a:r>
            <a:endParaRPr lang="en-US" altLang="ko-KR" baseline="0" dirty="0" smtClean="0"/>
          </a:p>
          <a:p>
            <a:r>
              <a:rPr lang="en-US" altLang="ko-KR" baseline="0" dirty="0" smtClean="0"/>
              <a:t>       </a:t>
            </a:r>
            <a:r>
              <a:rPr lang="ko-KR" altLang="en-US" baseline="0" dirty="0" smtClean="0"/>
              <a:t> 평가위원의 고른 섭외가</a:t>
            </a:r>
            <a:r>
              <a:rPr lang="en-US" altLang="ko-KR" baseline="0" dirty="0" smtClean="0"/>
              <a:t> </a:t>
            </a:r>
            <a:r>
              <a:rPr lang="ko-KR" altLang="en-US" baseline="0" dirty="0" smtClean="0"/>
              <a:t>어렵고</a:t>
            </a:r>
            <a:endParaRPr lang="en-US" altLang="ko-KR" baseline="0" dirty="0" smtClean="0"/>
          </a:p>
          <a:p>
            <a:r>
              <a:rPr lang="en-US" altLang="ko-KR" baseline="0" dirty="0" smtClean="0"/>
              <a:t>       </a:t>
            </a:r>
            <a:r>
              <a:rPr lang="ko-KR" altLang="en-US" baseline="0" dirty="0" smtClean="0"/>
              <a:t> 집계오류</a:t>
            </a:r>
            <a:r>
              <a:rPr lang="en-US" altLang="ko-KR" baseline="0" dirty="0" smtClean="0"/>
              <a:t>,  </a:t>
            </a:r>
            <a:r>
              <a:rPr lang="ko-KR" altLang="en-US" baseline="0" dirty="0" smtClean="0"/>
              <a:t>점수 미공개 등 평가 공정성 등에서</a:t>
            </a:r>
            <a:endParaRPr lang="en-US" altLang="ko-KR" baseline="0" dirty="0" smtClean="0"/>
          </a:p>
          <a:p>
            <a:r>
              <a:rPr lang="en-US" altLang="ko-KR" baseline="0" dirty="0" smtClean="0"/>
              <a:t>       </a:t>
            </a:r>
            <a:r>
              <a:rPr lang="ko-KR" altLang="en-US" baseline="0" dirty="0" smtClean="0"/>
              <a:t> 문제점을 가지고 있습니다</a:t>
            </a:r>
            <a:r>
              <a:rPr lang="en-US" altLang="ko-KR" baseline="0" dirty="0" smtClean="0"/>
              <a:t>.</a:t>
            </a:r>
          </a:p>
          <a:p>
            <a:r>
              <a:rPr lang="en-US" altLang="ko-KR" baseline="0" dirty="0" smtClean="0"/>
              <a:t>        </a:t>
            </a:r>
          </a:p>
        </p:txBody>
      </p:sp>
      <p:sp>
        <p:nvSpPr>
          <p:cNvPr id="4" name="슬라이드 번호 개체 틀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117AFEBD-9FBE-4910-982E-2CDCFD7876BF}" type="slidenum">
              <a:rPr lang="ko-KR" altLang="en-US" smtClean="0"/>
              <a:pPr/>
              <a:t>5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4004683255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슬라이드 이미지 개체 틀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슬라이드 노트 개체 틀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ko-KR" altLang="en-US" dirty="0" smtClean="0"/>
              <a:t>이런 문제점에 대한 </a:t>
            </a:r>
            <a:r>
              <a:rPr lang="ko-KR" altLang="en-US" baseline="0" dirty="0" smtClean="0"/>
              <a:t> 조달청의 개선</a:t>
            </a:r>
            <a:r>
              <a:rPr lang="ko-KR" altLang="en-US" dirty="0" smtClean="0"/>
              <a:t> 노력으로</a:t>
            </a:r>
            <a:r>
              <a:rPr lang="en-US" altLang="ko-KR" dirty="0" smtClean="0"/>
              <a:t>,</a:t>
            </a:r>
          </a:p>
          <a:p>
            <a:r>
              <a:rPr lang="en-US" altLang="ko-KR" dirty="0" smtClean="0"/>
              <a:t> </a:t>
            </a:r>
          </a:p>
          <a:p>
            <a:r>
              <a:rPr lang="ko-KR" altLang="en-US" dirty="0" smtClean="0"/>
              <a:t>오프라인 제안서 제출</a:t>
            </a:r>
            <a:r>
              <a:rPr lang="ko-KR" altLang="en-US" baseline="0" dirty="0" smtClean="0"/>
              <a:t> 및 평가를 온라인으로 전면 개방하여</a:t>
            </a:r>
            <a:r>
              <a:rPr lang="en-US" altLang="ko-KR" baseline="0" dirty="0" smtClean="0"/>
              <a:t> </a:t>
            </a:r>
          </a:p>
          <a:p>
            <a:r>
              <a:rPr lang="en-US" altLang="ko-KR" baseline="0" dirty="0" smtClean="0"/>
              <a:t> </a:t>
            </a:r>
          </a:p>
          <a:p>
            <a:r>
              <a:rPr lang="ko-KR" altLang="en-US" baseline="0" dirty="0" smtClean="0"/>
              <a:t>인쇄비용은 </a:t>
            </a:r>
            <a:r>
              <a:rPr lang="en-US" altLang="ko-KR" baseline="0" dirty="0" smtClean="0"/>
              <a:t>0</a:t>
            </a:r>
            <a:r>
              <a:rPr lang="ko-KR" altLang="en-US" baseline="0" dirty="0" smtClean="0"/>
              <a:t>원으로</a:t>
            </a:r>
            <a:r>
              <a:rPr lang="en-US" altLang="ko-KR" baseline="0" dirty="0" smtClean="0"/>
              <a:t>, </a:t>
            </a:r>
          </a:p>
          <a:p>
            <a:r>
              <a:rPr lang="ko-KR" altLang="en-US" baseline="0" dirty="0" smtClean="0"/>
              <a:t>비대면 입찰서 제출로 인하여 </a:t>
            </a:r>
            <a:endParaRPr lang="en-US" altLang="ko-KR" baseline="0" dirty="0" smtClean="0"/>
          </a:p>
          <a:p>
            <a:r>
              <a:rPr lang="ko-KR" altLang="en-US" baseline="0" dirty="0" err="1" smtClean="0"/>
              <a:t>갑질</a:t>
            </a:r>
            <a:r>
              <a:rPr lang="ko-KR" altLang="en-US" baseline="0" dirty="0" smtClean="0"/>
              <a:t> 환경 차단에 노력하였습니다</a:t>
            </a:r>
            <a:r>
              <a:rPr lang="en-US" altLang="ko-KR" baseline="0" dirty="0" smtClean="0"/>
              <a:t>.</a:t>
            </a:r>
            <a:endParaRPr lang="ko-KR" altLang="en-US" dirty="0"/>
          </a:p>
        </p:txBody>
      </p:sp>
      <p:sp>
        <p:nvSpPr>
          <p:cNvPr id="4" name="슬라이드 번호 개체 틀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117AFEBD-9FBE-4910-982E-2CDCFD7876BF}" type="slidenum">
              <a:rPr lang="ko-KR" altLang="en-US" smtClean="0"/>
              <a:pPr/>
              <a:t>6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4105718259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슬라이드 이미지 개체 틀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슬라이드 노트 개체 틀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ko-KR" altLang="en-US" baseline="0" dirty="0" smtClean="0"/>
              <a:t>시범사업을 통해  </a:t>
            </a:r>
            <a:r>
              <a:rPr lang="en-US" altLang="ko-KR" baseline="0" dirty="0" smtClean="0"/>
              <a:t> </a:t>
            </a:r>
          </a:p>
          <a:p>
            <a:r>
              <a:rPr lang="ko-KR" altLang="en-US" baseline="0" dirty="0" smtClean="0"/>
              <a:t>표준화된 시스템으로 기능을 개선하였습니다</a:t>
            </a:r>
            <a:r>
              <a:rPr lang="en-US" altLang="ko-KR" baseline="0" dirty="0" smtClean="0"/>
              <a:t>.</a:t>
            </a:r>
          </a:p>
          <a:p>
            <a:endParaRPr lang="en-US" altLang="ko-KR" baseline="0" dirty="0" smtClean="0"/>
          </a:p>
          <a:p>
            <a:r>
              <a:rPr lang="ko-KR" altLang="en-US" dirty="0" smtClean="0"/>
              <a:t>한편</a:t>
            </a:r>
            <a:r>
              <a:rPr lang="en-US" altLang="ko-KR" dirty="0" smtClean="0"/>
              <a:t>, </a:t>
            </a:r>
            <a:r>
              <a:rPr lang="ko-KR" altLang="en-US" dirty="0" smtClean="0"/>
              <a:t>시스템 사용자 </a:t>
            </a:r>
            <a:r>
              <a:rPr lang="ko-KR" altLang="en-US" dirty="0" err="1" smtClean="0"/>
              <a:t>권역별</a:t>
            </a:r>
            <a:r>
              <a:rPr lang="ko-KR" altLang="en-US" dirty="0" smtClean="0"/>
              <a:t> 교육과</a:t>
            </a:r>
            <a:r>
              <a:rPr lang="en-US" altLang="ko-KR" dirty="0" smtClean="0"/>
              <a:t> </a:t>
            </a:r>
          </a:p>
          <a:p>
            <a:r>
              <a:rPr lang="ko-KR" altLang="en-US" dirty="0" smtClean="0"/>
              <a:t>조달교육원에 정규교육 과정을 제공하였습니다</a:t>
            </a:r>
            <a:r>
              <a:rPr lang="en-US" altLang="ko-KR" dirty="0" smtClean="0"/>
              <a:t>. </a:t>
            </a:r>
            <a:endParaRPr lang="ko-KR" altLang="en-US" dirty="0"/>
          </a:p>
        </p:txBody>
      </p:sp>
      <p:sp>
        <p:nvSpPr>
          <p:cNvPr id="4" name="슬라이드 번호 개체 틀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117AFEBD-9FBE-4910-982E-2CDCFD7876BF}" type="slidenum">
              <a:rPr lang="ko-KR" altLang="en-US" smtClean="0"/>
              <a:pPr/>
              <a:t>7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1134407619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슬라이드 이미지 개체 틀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슬라이드 노트 개체 틀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ko-KR" altLang="en-US" baseline="0" dirty="0" smtClean="0"/>
              <a:t>이런 적극행정의 노력으로 </a:t>
            </a:r>
            <a:endParaRPr lang="en-US" altLang="ko-KR" baseline="0" dirty="0" smtClean="0"/>
          </a:p>
          <a:p>
            <a:r>
              <a:rPr lang="ko-KR" altLang="en-US" baseline="0" dirty="0" smtClean="0"/>
              <a:t>시스템</a:t>
            </a:r>
            <a:r>
              <a:rPr lang="en-US" altLang="ko-KR" baseline="0" dirty="0" smtClean="0"/>
              <a:t>, </a:t>
            </a:r>
            <a:r>
              <a:rPr lang="ko-KR" altLang="en-US" baseline="0" dirty="0" smtClean="0"/>
              <a:t>제도 개선 시점인 </a:t>
            </a:r>
            <a:r>
              <a:rPr lang="en-US" altLang="ko-KR" baseline="0" dirty="0" smtClean="0"/>
              <a:t>‘18</a:t>
            </a:r>
            <a:r>
              <a:rPr lang="ko-KR" altLang="en-US" baseline="0" dirty="0" smtClean="0"/>
              <a:t>년 하반기부터</a:t>
            </a:r>
            <a:endParaRPr lang="en-US" altLang="ko-KR" baseline="0" dirty="0" smtClean="0"/>
          </a:p>
          <a:p>
            <a:r>
              <a:rPr lang="ko-KR" altLang="en-US" dirty="0" smtClean="0"/>
              <a:t>제안서</a:t>
            </a:r>
            <a:r>
              <a:rPr lang="ko-KR" altLang="en-US" baseline="0" dirty="0" smtClean="0"/>
              <a:t> 온라인 </a:t>
            </a:r>
            <a:r>
              <a:rPr lang="ko-KR" altLang="en-US" baseline="0" dirty="0" err="1" smtClean="0"/>
              <a:t>제출건은</a:t>
            </a:r>
            <a:r>
              <a:rPr lang="ko-KR" altLang="en-US" baseline="0" dirty="0" smtClean="0"/>
              <a:t> 대폭 증가되어</a:t>
            </a:r>
            <a:r>
              <a:rPr lang="en-US" altLang="ko-KR" baseline="0" dirty="0" smtClean="0"/>
              <a:t>,</a:t>
            </a:r>
          </a:p>
          <a:p>
            <a:pPr marL="0" marR="0" indent="0" algn="l" defTabSz="914400" rtl="0" eaLnBrk="1" fontAlgn="auto" latinLnBrk="1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ko-KR" altLang="en-US" baseline="0" dirty="0" smtClean="0"/>
              <a:t>인쇄비용과 출장비용으로 총 </a:t>
            </a:r>
            <a:r>
              <a:rPr lang="en-US" altLang="ko-KR" baseline="0" dirty="0" smtClean="0"/>
              <a:t>640</a:t>
            </a:r>
            <a:r>
              <a:rPr lang="ko-KR" altLang="en-US" baseline="0" dirty="0" err="1" smtClean="0"/>
              <a:t>억원의</a:t>
            </a:r>
            <a:r>
              <a:rPr lang="ko-KR" altLang="en-US" baseline="0" dirty="0" smtClean="0"/>
              <a:t> 비용절감이 되었습니다</a:t>
            </a:r>
            <a:r>
              <a:rPr lang="en-US" altLang="ko-KR" baseline="0" dirty="0" smtClean="0"/>
              <a:t>. </a:t>
            </a:r>
            <a:endParaRPr lang="ko-KR" altLang="en-US" dirty="0"/>
          </a:p>
        </p:txBody>
      </p:sp>
      <p:sp>
        <p:nvSpPr>
          <p:cNvPr id="4" name="슬라이드 번호 개체 틀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117AFEBD-9FBE-4910-982E-2CDCFD7876BF}" type="slidenum">
              <a:rPr lang="ko-KR" altLang="en-US" smtClean="0"/>
              <a:pPr/>
              <a:t>8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3217875426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슬라이드 이미지 개체 틀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슬라이드 노트 개체 틀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ko-KR" altLang="en-US" dirty="0"/>
          </a:p>
        </p:txBody>
      </p:sp>
      <p:sp>
        <p:nvSpPr>
          <p:cNvPr id="4" name="슬라이드 번호 개체 틀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117AFEBD-9FBE-4910-982E-2CDCFD7876BF}" type="slidenum">
              <a:rPr lang="ko-KR" altLang="en-US" smtClean="0"/>
              <a:pPr/>
              <a:t>9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1515776546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제목 슬라이드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직사각형 14"/>
          <p:cNvSpPr>
            <a:spLocks noChangeArrowheads="1"/>
          </p:cNvSpPr>
          <p:nvPr/>
        </p:nvSpPr>
        <p:spPr bwMode="white">
          <a:xfrm>
            <a:off x="0" y="6705600"/>
            <a:ext cx="9144000" cy="152400"/>
          </a:xfrm>
          <a:prstGeom prst="rect">
            <a:avLst/>
          </a:prstGeom>
          <a:solidFill>
            <a:srgbClr val="FFFFFF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19" name="직사각형 18"/>
          <p:cNvSpPr>
            <a:spLocks noChangeArrowheads="1"/>
          </p:cNvSpPr>
          <p:nvPr/>
        </p:nvSpPr>
        <p:spPr bwMode="white">
          <a:xfrm>
            <a:off x="8991600" y="3048"/>
            <a:ext cx="152400" cy="6858000"/>
          </a:xfrm>
          <a:prstGeom prst="rect">
            <a:avLst/>
          </a:prstGeom>
          <a:solidFill>
            <a:srgbClr val="FFFFFF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18" name="직사각형 17"/>
          <p:cNvSpPr>
            <a:spLocks noChangeArrowheads="1"/>
          </p:cNvSpPr>
          <p:nvPr/>
        </p:nvSpPr>
        <p:spPr bwMode="white">
          <a:xfrm>
            <a:off x="0" y="0"/>
            <a:ext cx="152400" cy="6858000"/>
          </a:xfrm>
          <a:prstGeom prst="rect">
            <a:avLst/>
          </a:prstGeom>
          <a:solidFill>
            <a:srgbClr val="FFFFFF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16" name="직사각형 15"/>
          <p:cNvSpPr>
            <a:spLocks noChangeArrowheads="1"/>
          </p:cNvSpPr>
          <p:nvPr/>
        </p:nvSpPr>
        <p:spPr bwMode="white">
          <a:xfrm>
            <a:off x="0" y="0"/>
            <a:ext cx="9144000" cy="2514600"/>
          </a:xfrm>
          <a:prstGeom prst="rect">
            <a:avLst/>
          </a:prstGeom>
          <a:solidFill>
            <a:schemeClr val="accent5">
              <a:lumMod val="60000"/>
              <a:lumOff val="40000"/>
            </a:schemeClr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12" name="직사각형 11"/>
          <p:cNvSpPr>
            <a:spLocks noChangeArrowheads="1"/>
          </p:cNvSpPr>
          <p:nvPr/>
        </p:nvSpPr>
        <p:spPr bwMode="auto">
          <a:xfrm>
            <a:off x="146304" y="6391656"/>
            <a:ext cx="8833104" cy="309563"/>
          </a:xfrm>
          <a:prstGeom prst="rect">
            <a:avLst/>
          </a:prstGeom>
          <a:solidFill>
            <a:schemeClr val="accent3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9" name="부제목 8"/>
          <p:cNvSpPr>
            <a:spLocks noGrp="1"/>
          </p:cNvSpPr>
          <p:nvPr>
            <p:ph type="subTitle" idx="1"/>
          </p:nvPr>
        </p:nvSpPr>
        <p:spPr>
          <a:xfrm>
            <a:off x="1371600" y="2819400"/>
            <a:ext cx="6400800" cy="1752600"/>
          </a:xfrm>
        </p:spPr>
        <p:txBody>
          <a:bodyPr/>
          <a:lstStyle>
            <a:lvl1pPr marL="0" indent="0" algn="ctr">
              <a:buNone/>
              <a:defRPr sz="1600" b="1" cap="all" spc="250" baseline="0">
                <a:solidFill>
                  <a:schemeClr val="tx2"/>
                </a:solidFill>
              </a:defRPr>
            </a:lvl1pPr>
            <a:lvl2pPr marL="457200" indent="0" algn="ctr">
              <a:buNone/>
            </a:lvl2pPr>
            <a:lvl3pPr marL="914400" indent="0" algn="ctr">
              <a:buNone/>
            </a:lvl3pPr>
            <a:lvl4pPr marL="1371600" indent="0" algn="ctr">
              <a:buNone/>
            </a:lvl4pPr>
            <a:lvl5pPr marL="1828800" indent="0" algn="ctr">
              <a:buNone/>
            </a:lvl5pPr>
            <a:lvl6pPr marL="2286000" indent="0" algn="ctr">
              <a:buNone/>
            </a:lvl6pPr>
            <a:lvl7pPr marL="2743200" indent="0" algn="ctr">
              <a:buNone/>
            </a:lvl7pPr>
            <a:lvl8pPr marL="3200400" indent="0" algn="ctr">
              <a:buNone/>
            </a:lvl8pPr>
            <a:lvl9pPr marL="3657600" indent="0" algn="ctr">
              <a:buNone/>
            </a:lvl9pPr>
          </a:lstStyle>
          <a:p>
            <a:r>
              <a:rPr kumimoji="0" lang="ko-KR" altLang="en-US" dirty="0" smtClean="0"/>
              <a:t>마스터 부제목 스타일 편집</a:t>
            </a:r>
            <a:endParaRPr kumimoji="0" lang="en-US" dirty="0"/>
          </a:p>
        </p:txBody>
      </p:sp>
      <p:sp>
        <p:nvSpPr>
          <p:cNvPr id="28" name="날짜 개체 틀 27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870429C-45BB-4015-8ACF-FAF9C1681060}" type="datetimeFigureOut">
              <a:rPr lang="ko-KR" altLang="en-US" smtClean="0"/>
              <a:pPr/>
              <a:t>2019-12-13</a:t>
            </a:fld>
            <a:endParaRPr lang="ko-KR" altLang="en-US"/>
          </a:p>
        </p:txBody>
      </p:sp>
      <p:sp>
        <p:nvSpPr>
          <p:cNvPr id="17" name="바닥글 개체 틀 16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7" name="직선 연결선 6"/>
          <p:cNvSpPr>
            <a:spLocks noChangeShapeType="1"/>
          </p:cNvSpPr>
          <p:nvPr/>
        </p:nvSpPr>
        <p:spPr bwMode="auto">
          <a:xfrm>
            <a:off x="155448" y="2420112"/>
            <a:ext cx="8833104" cy="0"/>
          </a:xfrm>
          <a:prstGeom prst="line">
            <a:avLst/>
          </a:prstGeom>
          <a:noFill/>
          <a:ln w="11430" cap="flat" cmpd="sng" algn="ctr">
            <a:solidFill>
              <a:schemeClr val="accent3">
                <a:shade val="75000"/>
              </a:schemeClr>
            </a:solidFill>
            <a:prstDash val="sysDash"/>
            <a:round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10" name="직사각형 9"/>
          <p:cNvSpPr>
            <a:spLocks noChangeArrowheads="1"/>
          </p:cNvSpPr>
          <p:nvPr/>
        </p:nvSpPr>
        <p:spPr bwMode="auto">
          <a:xfrm>
            <a:off x="152400" y="152400"/>
            <a:ext cx="8833104" cy="6547104"/>
          </a:xfrm>
          <a:prstGeom prst="rect">
            <a:avLst/>
          </a:prstGeom>
          <a:noFill/>
          <a:ln w="9525" cap="flat" cmpd="sng" algn="ctr">
            <a:solidFill>
              <a:schemeClr val="accent3">
                <a:shade val="75000"/>
              </a:schemeClr>
            </a:solidFill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 dirty="0"/>
          </a:p>
        </p:txBody>
      </p:sp>
      <p:sp>
        <p:nvSpPr>
          <p:cNvPr id="8" name="제목 7"/>
          <p:cNvSpPr>
            <a:spLocks noGrp="1"/>
          </p:cNvSpPr>
          <p:nvPr>
            <p:ph type="ctrTitle"/>
          </p:nvPr>
        </p:nvSpPr>
        <p:spPr>
          <a:xfrm>
            <a:off x="685800" y="381000"/>
            <a:ext cx="7772400" cy="1752600"/>
          </a:xfrm>
        </p:spPr>
        <p:txBody>
          <a:bodyPr anchor="b"/>
          <a:lstStyle>
            <a:lvl1pPr>
              <a:defRPr sz="4200">
                <a:solidFill>
                  <a:schemeClr val="accent1"/>
                </a:solidFill>
              </a:defRPr>
            </a:lvl1pPr>
          </a:lstStyle>
          <a:p>
            <a:r>
              <a:rPr kumimoji="0" lang="ko-KR" altLang="en-US" dirty="0" smtClean="0"/>
              <a:t>마스터 제목 스타일 편집</a:t>
            </a:r>
            <a:endParaRPr kumimoji="0" lang="en-US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제목 및 내용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타원 9"/>
          <p:cNvSpPr/>
          <p:nvPr userDrawn="1"/>
        </p:nvSpPr>
        <p:spPr>
          <a:xfrm>
            <a:off x="4316496" y="1008346"/>
            <a:ext cx="500066" cy="500066"/>
          </a:xfrm>
          <a:prstGeom prst="ellipse">
            <a:avLst/>
          </a:prstGeom>
          <a:solidFill>
            <a:schemeClr val="tx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2" name="제목 1"/>
          <p:cNvSpPr>
            <a:spLocks noGrp="1"/>
          </p:cNvSpPr>
          <p:nvPr>
            <p:ph type="title"/>
          </p:nvPr>
        </p:nvSpPr>
        <p:spPr>
          <a:xfrm>
            <a:off x="193256" y="213998"/>
            <a:ext cx="8627216" cy="758952"/>
          </a:xfrm>
          <a:solidFill>
            <a:schemeClr val="accent5">
              <a:lumMod val="40000"/>
              <a:lumOff val="60000"/>
            </a:schemeClr>
          </a:solidFill>
        </p:spPr>
        <p:txBody>
          <a:bodyPr anchor="ctr">
            <a:normAutofit/>
          </a:bodyPr>
          <a:lstStyle>
            <a:lvl1pPr algn="l">
              <a:defRPr kumimoji="0" lang="en-US" sz="3600" b="1" kern="1200" dirty="0">
                <a:solidFill>
                  <a:srgbClr val="0070C0"/>
                </a:solidFill>
                <a:latin typeface="HY헤드라인M" pitchFamily="18" charset="-127"/>
                <a:ea typeface="HY헤드라인M" pitchFamily="18" charset="-127"/>
                <a:cs typeface="+mj-cs"/>
              </a:defRPr>
            </a:lvl1pPr>
          </a:lstStyle>
          <a:p>
            <a:r>
              <a:rPr kumimoji="0" lang="ko-KR" altLang="en-US" dirty="0" smtClean="0"/>
              <a:t>마스터 제목 스타일 편집</a:t>
            </a:r>
            <a:endParaRPr kumimoji="0" lang="en-US" dirty="0"/>
          </a:p>
        </p:txBody>
      </p:sp>
      <p:sp>
        <p:nvSpPr>
          <p:cNvPr id="4" name="날짜 개체 틀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870429C-45BB-4015-8ACF-FAF9C1681060}" type="datetimeFigureOut">
              <a:rPr lang="ko-KR" altLang="en-US" smtClean="0"/>
              <a:pPr/>
              <a:t>2019-12-13</a:t>
            </a:fld>
            <a:endParaRPr lang="ko-KR" altLang="en-US"/>
          </a:p>
        </p:txBody>
      </p:sp>
      <p:sp>
        <p:nvSpPr>
          <p:cNvPr id="5" name="바닥글 개체 틀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 dirty="0"/>
          </a:p>
        </p:txBody>
      </p:sp>
      <p:sp>
        <p:nvSpPr>
          <p:cNvPr id="8" name="내용 개체 틀 7"/>
          <p:cNvSpPr>
            <a:spLocks noGrp="1"/>
          </p:cNvSpPr>
          <p:nvPr>
            <p:ph sz="quarter" idx="1"/>
          </p:nvPr>
        </p:nvSpPr>
        <p:spPr>
          <a:xfrm>
            <a:off x="301752" y="1527048"/>
            <a:ext cx="8503920" cy="4572000"/>
          </a:xfrm>
        </p:spPr>
        <p:txBody>
          <a:bodyPr/>
          <a:lstStyle>
            <a:lvl1pPr>
              <a:buClr>
                <a:schemeClr val="bg1"/>
              </a:buClr>
              <a:defRPr lang="ko-KR" altLang="en-US" sz="2400" b="1" kern="1200" dirty="0" smtClean="0">
                <a:solidFill>
                  <a:schemeClr val="bg1"/>
                </a:solidFill>
                <a:effectLst>
                  <a:outerShdw blurRad="12700" dist="25400" dir="2700000" algn="tl" rotWithShape="0">
                    <a:schemeClr val="bg1"/>
                  </a:outerShdw>
                </a:effectLst>
                <a:latin typeface="나눔고딕 ExtraBold" panose="020D0904000000000000" pitchFamily="50" charset="-127"/>
                <a:ea typeface="나눔고딕 ExtraBold" panose="020D0904000000000000" pitchFamily="50" charset="-127"/>
                <a:cs typeface="+mn-cs"/>
              </a:defRPr>
            </a:lvl1pPr>
            <a:lvl2pPr>
              <a:buClr>
                <a:schemeClr val="bg1"/>
              </a:buClr>
              <a:buFont typeface="Wingdings" pitchFamily="2" charset="2"/>
              <a:buChar char="ü"/>
              <a:defRPr kumimoji="0" lang="ko-KR" altLang="en-US" sz="2000" b="1" kern="1200" dirty="0" smtClean="0">
                <a:solidFill>
                  <a:schemeClr val="bg1">
                    <a:lumMod val="95000"/>
                    <a:lumOff val="5000"/>
                  </a:schemeClr>
                </a:solidFill>
                <a:latin typeface="맑은 고딕" pitchFamily="50" charset="-127"/>
                <a:ea typeface="맑은 고딕" pitchFamily="50" charset="-127"/>
                <a:cs typeface="+mn-cs"/>
              </a:defRPr>
            </a:lvl2pPr>
            <a:lvl3pPr>
              <a:defRPr>
                <a:solidFill>
                  <a:schemeClr val="bg1">
                    <a:lumMod val="95000"/>
                    <a:lumOff val="5000"/>
                  </a:schemeClr>
                </a:solidFill>
                <a:latin typeface="KoPub돋움체 Bold" pitchFamily="18" charset="-127"/>
                <a:ea typeface="KoPub돋움체 Bold" pitchFamily="18" charset="-127"/>
              </a:defRPr>
            </a:lvl3pPr>
            <a:lvl4pPr>
              <a:defRPr>
                <a:solidFill>
                  <a:schemeClr val="bg1">
                    <a:lumMod val="95000"/>
                    <a:lumOff val="5000"/>
                  </a:schemeClr>
                </a:solidFill>
                <a:latin typeface="KoPub돋움체 Bold" pitchFamily="18" charset="-127"/>
                <a:ea typeface="KoPub돋움체 Bold" pitchFamily="18" charset="-127"/>
              </a:defRPr>
            </a:lvl4pPr>
            <a:lvl5pPr>
              <a:defRPr>
                <a:solidFill>
                  <a:schemeClr val="bg1">
                    <a:lumMod val="95000"/>
                    <a:lumOff val="5000"/>
                  </a:schemeClr>
                </a:solidFill>
                <a:latin typeface="KoPub돋움체 Bold" pitchFamily="18" charset="-127"/>
                <a:ea typeface="KoPub돋움체 Bold" pitchFamily="18" charset="-127"/>
              </a:defRPr>
            </a:lvl5pPr>
          </a:lstStyle>
          <a:p>
            <a:pPr lvl="0" eaLnBrk="1" latinLnBrk="0" hangingPunct="1"/>
            <a:r>
              <a:rPr lang="ko-KR" altLang="en-US" dirty="0" smtClean="0"/>
              <a:t>마스터 텍스트 스타일을 편집합니다</a:t>
            </a:r>
          </a:p>
          <a:p>
            <a:pPr lvl="1" eaLnBrk="1" latinLnBrk="0" hangingPunct="1"/>
            <a:r>
              <a:rPr lang="ko-KR" altLang="en-US" dirty="0" smtClean="0"/>
              <a:t>둘째 수준</a:t>
            </a:r>
          </a:p>
          <a:p>
            <a:pPr lvl="2" eaLnBrk="1" latinLnBrk="0" hangingPunct="1"/>
            <a:r>
              <a:rPr lang="ko-KR" altLang="en-US" dirty="0" smtClean="0"/>
              <a:t>셋째 수준</a:t>
            </a:r>
          </a:p>
          <a:p>
            <a:pPr lvl="3" eaLnBrk="1" latinLnBrk="0" hangingPunct="1"/>
            <a:r>
              <a:rPr lang="ko-KR" altLang="en-US" dirty="0" smtClean="0"/>
              <a:t>넷째 수준</a:t>
            </a:r>
          </a:p>
          <a:p>
            <a:pPr lvl="4" eaLnBrk="1" latinLnBrk="0" hangingPunct="1"/>
            <a:r>
              <a:rPr lang="ko-KR" altLang="en-US" dirty="0" smtClean="0"/>
              <a:t>다섯째 수준</a:t>
            </a:r>
            <a:endParaRPr kumimoji="0" lang="en-US" dirty="0"/>
          </a:p>
        </p:txBody>
      </p:sp>
      <p:pic>
        <p:nvPicPr>
          <p:cNvPr id="9" name="Picture 2"/>
          <p:cNvPicPr>
            <a:picLocks noChangeAspect="1" noChangeArrowheads="1"/>
          </p:cNvPicPr>
          <p:nvPr userDrawn="1"/>
        </p:nvPicPr>
        <p:blipFill>
          <a:blip r:embed="rId2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tretch>
            <a:fillRect/>
          </a:stretch>
        </p:blipFill>
        <p:spPr bwMode="auto">
          <a:xfrm>
            <a:off x="4349448" y="1038594"/>
            <a:ext cx="466725" cy="447675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구역 머리글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" name="직사각형 16"/>
          <p:cNvSpPr>
            <a:spLocks noChangeArrowheads="1"/>
          </p:cNvSpPr>
          <p:nvPr/>
        </p:nvSpPr>
        <p:spPr bwMode="white">
          <a:xfrm>
            <a:off x="0" y="0"/>
            <a:ext cx="152400" cy="6858000"/>
          </a:xfrm>
          <a:prstGeom prst="rect">
            <a:avLst/>
          </a:prstGeom>
          <a:solidFill>
            <a:srgbClr val="FFFFFF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15" name="직사각형 14"/>
          <p:cNvSpPr>
            <a:spLocks noChangeArrowheads="1"/>
          </p:cNvSpPr>
          <p:nvPr/>
        </p:nvSpPr>
        <p:spPr bwMode="white">
          <a:xfrm>
            <a:off x="0" y="6705600"/>
            <a:ext cx="9144000" cy="152400"/>
          </a:xfrm>
          <a:prstGeom prst="rect">
            <a:avLst/>
          </a:prstGeom>
          <a:solidFill>
            <a:srgbClr val="FFFFFF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16" name="직사각형 15"/>
          <p:cNvSpPr>
            <a:spLocks noChangeArrowheads="1"/>
          </p:cNvSpPr>
          <p:nvPr/>
        </p:nvSpPr>
        <p:spPr bwMode="white">
          <a:xfrm>
            <a:off x="0" y="0"/>
            <a:ext cx="9144000" cy="152400"/>
          </a:xfrm>
          <a:prstGeom prst="rect">
            <a:avLst/>
          </a:prstGeom>
          <a:solidFill>
            <a:srgbClr val="FFFFFF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18" name="직사각형 17"/>
          <p:cNvSpPr>
            <a:spLocks noChangeArrowheads="1"/>
          </p:cNvSpPr>
          <p:nvPr/>
        </p:nvSpPr>
        <p:spPr bwMode="white">
          <a:xfrm>
            <a:off x="8991600" y="19050"/>
            <a:ext cx="152400" cy="6858000"/>
          </a:xfrm>
          <a:prstGeom prst="rect">
            <a:avLst/>
          </a:prstGeom>
          <a:solidFill>
            <a:srgbClr val="FFFFFF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19" name="직사각형 18"/>
          <p:cNvSpPr>
            <a:spLocks noChangeArrowheads="1"/>
          </p:cNvSpPr>
          <p:nvPr/>
        </p:nvSpPr>
        <p:spPr bwMode="white">
          <a:xfrm>
            <a:off x="152400" y="2286000"/>
            <a:ext cx="8833104" cy="304800"/>
          </a:xfrm>
          <a:prstGeom prst="rect">
            <a:avLst/>
          </a:prstGeom>
          <a:solidFill>
            <a:srgbClr val="FFFFFF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12" name="직사각형 11"/>
          <p:cNvSpPr>
            <a:spLocks noChangeArrowheads="1"/>
          </p:cNvSpPr>
          <p:nvPr/>
        </p:nvSpPr>
        <p:spPr bwMode="auto">
          <a:xfrm>
            <a:off x="155448" y="142352"/>
            <a:ext cx="8833104" cy="2139696"/>
          </a:xfrm>
          <a:prstGeom prst="rect">
            <a:avLst/>
          </a:prstGeom>
          <a:solidFill>
            <a:schemeClr val="accent5">
              <a:lumMod val="75000"/>
            </a:schemeClr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3" name="텍스트 개체 틀 2"/>
          <p:cNvSpPr>
            <a:spLocks noGrp="1"/>
          </p:cNvSpPr>
          <p:nvPr>
            <p:ph type="body" idx="1"/>
          </p:nvPr>
        </p:nvSpPr>
        <p:spPr>
          <a:xfrm>
            <a:off x="1368426" y="2743200"/>
            <a:ext cx="6480174" cy="1673225"/>
          </a:xfrm>
        </p:spPr>
        <p:txBody>
          <a:bodyPr anchor="t"/>
          <a:lstStyle>
            <a:lvl1pPr marL="0" indent="0" algn="ctr">
              <a:buNone/>
              <a:defRPr sz="1600" b="1" cap="all" spc="250" baseline="0">
                <a:solidFill>
                  <a:schemeClr val="tx2"/>
                </a:solidFill>
              </a:defRPr>
            </a:lvl1pPr>
            <a:lvl2pPr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</a:lstStyle>
          <a:p>
            <a:pPr lvl="0" eaLnBrk="1" latinLnBrk="0" hangingPunct="1"/>
            <a:r>
              <a:rPr kumimoji="0" lang="ko-KR" altLang="en-US" smtClean="0"/>
              <a:t>마스터 텍스트 스타일을 편집합니다</a:t>
            </a:r>
          </a:p>
        </p:txBody>
      </p:sp>
      <p:sp>
        <p:nvSpPr>
          <p:cNvPr id="13" name="직사각형 12"/>
          <p:cNvSpPr>
            <a:spLocks noChangeArrowheads="1"/>
          </p:cNvSpPr>
          <p:nvPr/>
        </p:nvSpPr>
        <p:spPr bwMode="auto">
          <a:xfrm>
            <a:off x="146304" y="6391656"/>
            <a:ext cx="8833104" cy="309563"/>
          </a:xfrm>
          <a:prstGeom prst="rect">
            <a:avLst/>
          </a:prstGeom>
          <a:solidFill>
            <a:schemeClr val="accent3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14" name="직사각형 13"/>
          <p:cNvSpPr>
            <a:spLocks noChangeArrowheads="1"/>
          </p:cNvSpPr>
          <p:nvPr/>
        </p:nvSpPr>
        <p:spPr bwMode="auto">
          <a:xfrm>
            <a:off x="152400" y="152400"/>
            <a:ext cx="8833104" cy="6547104"/>
          </a:xfrm>
          <a:prstGeom prst="rect">
            <a:avLst/>
          </a:prstGeom>
          <a:noFill/>
          <a:ln w="9525" cap="flat" cmpd="sng" algn="ctr">
            <a:solidFill>
              <a:schemeClr val="accent3">
                <a:shade val="75000"/>
              </a:schemeClr>
            </a:solidFill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 dirty="0"/>
          </a:p>
        </p:txBody>
      </p:sp>
      <p:sp>
        <p:nvSpPr>
          <p:cNvPr id="5" name="바닥글 개체 틀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4" name="날짜 개체 틀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870429C-45BB-4015-8ACF-FAF9C1681060}" type="datetimeFigureOut">
              <a:rPr lang="ko-KR" altLang="en-US" smtClean="0"/>
              <a:pPr/>
              <a:t>2019-12-13</a:t>
            </a:fld>
            <a:endParaRPr lang="ko-KR" altLang="en-US"/>
          </a:p>
        </p:txBody>
      </p:sp>
      <p:sp>
        <p:nvSpPr>
          <p:cNvPr id="8" name="직선 연결선 7"/>
          <p:cNvSpPr>
            <a:spLocks noChangeShapeType="1"/>
          </p:cNvSpPr>
          <p:nvPr/>
        </p:nvSpPr>
        <p:spPr bwMode="auto">
          <a:xfrm>
            <a:off x="152400" y="2438400"/>
            <a:ext cx="8833104" cy="0"/>
          </a:xfrm>
          <a:prstGeom prst="line">
            <a:avLst/>
          </a:prstGeom>
          <a:noFill/>
          <a:ln w="11430" cap="flat" cmpd="sng" algn="ctr">
            <a:solidFill>
              <a:schemeClr val="accent3">
                <a:shade val="75000"/>
              </a:schemeClr>
            </a:solidFill>
            <a:prstDash val="sysDash"/>
            <a:round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10" name="타원 9"/>
          <p:cNvSpPr/>
          <p:nvPr/>
        </p:nvSpPr>
        <p:spPr>
          <a:xfrm>
            <a:off x="4267200" y="2115312"/>
            <a:ext cx="609600" cy="609600"/>
          </a:xfrm>
          <a:prstGeom prst="ellipse">
            <a:avLst/>
          </a:prstGeom>
          <a:solidFill>
            <a:srgbClr val="FFFFFF"/>
          </a:solidFill>
          <a:ln w="15875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11" name="타원 10"/>
          <p:cNvSpPr/>
          <p:nvPr/>
        </p:nvSpPr>
        <p:spPr>
          <a:xfrm>
            <a:off x="4361688" y="2209800"/>
            <a:ext cx="420624" cy="420624"/>
          </a:xfrm>
          <a:prstGeom prst="ellipse">
            <a:avLst/>
          </a:prstGeom>
          <a:solidFill>
            <a:srgbClr val="FFFFFF"/>
          </a:solidFill>
          <a:ln w="50800" cap="rnd" cmpd="dbl" algn="ctr">
            <a:solidFill>
              <a:schemeClr val="accent3">
                <a:shade val="75000"/>
              </a:schemeClr>
            </a:solidFill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6" name="슬라이드 번호 개체 틀 5"/>
          <p:cNvSpPr>
            <a:spLocks noGrp="1"/>
          </p:cNvSpPr>
          <p:nvPr>
            <p:ph type="sldNum" sz="quarter" idx="12"/>
          </p:nvPr>
        </p:nvSpPr>
        <p:spPr>
          <a:xfrm>
            <a:off x="4343400" y="2199450"/>
            <a:ext cx="457200" cy="441325"/>
          </a:xfrm>
        </p:spPr>
        <p:txBody>
          <a:bodyPr/>
          <a:lstStyle>
            <a:lvl1pPr>
              <a:defRPr>
                <a:solidFill>
                  <a:schemeClr val="accent3">
                    <a:shade val="75000"/>
                  </a:schemeClr>
                </a:solidFill>
              </a:defRPr>
            </a:lvl1pPr>
          </a:lstStyle>
          <a:p>
            <a:fld id="{B93C01DA-7690-435E-91B9-AE39DA15497A}" type="slidenum">
              <a:rPr lang="ko-KR" altLang="en-US" smtClean="0"/>
              <a:pPr/>
              <a:t>‹#›</a:t>
            </a:fld>
            <a:endParaRPr lang="ko-KR" altLang="en-US"/>
          </a:p>
        </p:txBody>
      </p:sp>
      <p:sp>
        <p:nvSpPr>
          <p:cNvPr id="2" name="제목 1"/>
          <p:cNvSpPr>
            <a:spLocks noGrp="1"/>
          </p:cNvSpPr>
          <p:nvPr>
            <p:ph type="title"/>
          </p:nvPr>
        </p:nvSpPr>
        <p:spPr>
          <a:xfrm>
            <a:off x="722313" y="533400"/>
            <a:ext cx="7772400" cy="1524000"/>
          </a:xfrm>
        </p:spPr>
        <p:txBody>
          <a:bodyPr anchor="b"/>
          <a:lstStyle>
            <a:lvl1pPr algn="ctr">
              <a:buNone/>
              <a:defRPr sz="4200" b="0" cap="none" baseline="0">
                <a:solidFill>
                  <a:srgbClr val="FFFFFF"/>
                </a:solidFill>
              </a:defRPr>
            </a:lvl1pPr>
          </a:lstStyle>
          <a:p>
            <a:r>
              <a:rPr kumimoji="0" lang="ko-KR" altLang="en-US" smtClean="0"/>
              <a:t>마스터 제목 스타일 편집</a:t>
            </a:r>
            <a:endParaRPr kumimoji="0" lang="en-US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콘텐츠 2개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날짜 개체 틀 4"/>
          <p:cNvSpPr>
            <a:spLocks noGrp="1"/>
          </p:cNvSpPr>
          <p:nvPr>
            <p:ph type="dt" sz="half" idx="10"/>
          </p:nvPr>
        </p:nvSpPr>
        <p:spPr>
          <a:xfrm>
            <a:off x="5791200" y="6409944"/>
            <a:ext cx="3044952" cy="365760"/>
          </a:xfrm>
        </p:spPr>
        <p:txBody>
          <a:bodyPr/>
          <a:lstStyle/>
          <a:p>
            <a:fld id="{8870429C-45BB-4015-8ACF-FAF9C1681060}" type="datetimeFigureOut">
              <a:rPr lang="ko-KR" altLang="en-US" smtClean="0"/>
              <a:pPr/>
              <a:t>2019-12-13</a:t>
            </a:fld>
            <a:endParaRPr lang="ko-KR" altLang="en-US"/>
          </a:p>
        </p:txBody>
      </p:sp>
      <p:sp>
        <p:nvSpPr>
          <p:cNvPr id="6" name="바닥글 개체 틀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7" name="슬라이드 번호 개체 틀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93C01DA-7690-435E-91B9-AE39DA15497A}" type="slidenum">
              <a:rPr lang="ko-KR" altLang="en-US" smtClean="0"/>
              <a:pPr/>
              <a:t>‹#›</a:t>
            </a:fld>
            <a:endParaRPr lang="ko-KR" altLang="en-US"/>
          </a:p>
        </p:txBody>
      </p:sp>
      <p:sp>
        <p:nvSpPr>
          <p:cNvPr id="8" name="직선 연결선 7"/>
          <p:cNvSpPr>
            <a:spLocks noChangeShapeType="1"/>
          </p:cNvSpPr>
          <p:nvPr/>
        </p:nvSpPr>
        <p:spPr bwMode="auto">
          <a:xfrm flipV="1">
            <a:off x="4563080" y="1575652"/>
            <a:ext cx="8921" cy="4819557"/>
          </a:xfrm>
          <a:prstGeom prst="line">
            <a:avLst/>
          </a:prstGeom>
          <a:noFill/>
          <a:ln w="9525" cap="flat" cmpd="sng" algn="ctr">
            <a:solidFill>
              <a:schemeClr val="tx2"/>
            </a:solidFill>
            <a:prstDash val="sysDash"/>
            <a:round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10" name="내용 개체 틀 9"/>
          <p:cNvSpPr>
            <a:spLocks noGrp="1"/>
          </p:cNvSpPr>
          <p:nvPr>
            <p:ph sz="half" idx="1"/>
          </p:nvPr>
        </p:nvSpPr>
        <p:spPr>
          <a:xfrm>
            <a:off x="301752" y="1371600"/>
            <a:ext cx="4038600" cy="4681728"/>
          </a:xfrm>
        </p:spPr>
        <p:txBody>
          <a:bodyPr/>
          <a:lstStyle>
            <a:lvl1pPr>
              <a:defRPr sz="2500"/>
            </a:lvl1pPr>
          </a:lstStyle>
          <a:p>
            <a:pPr lvl="0" eaLnBrk="1" latinLnBrk="0" hangingPunct="1"/>
            <a:r>
              <a:rPr lang="ko-KR" altLang="en-US" dirty="0" smtClean="0"/>
              <a:t>마스터 텍스트 스타일을 편집합니다</a:t>
            </a:r>
          </a:p>
          <a:p>
            <a:pPr lvl="1" eaLnBrk="1" latinLnBrk="0" hangingPunct="1"/>
            <a:r>
              <a:rPr lang="ko-KR" altLang="en-US" dirty="0" smtClean="0"/>
              <a:t>둘째 수준</a:t>
            </a:r>
          </a:p>
          <a:p>
            <a:pPr lvl="2" eaLnBrk="1" latinLnBrk="0" hangingPunct="1"/>
            <a:r>
              <a:rPr lang="ko-KR" altLang="en-US" dirty="0" smtClean="0"/>
              <a:t>셋째 수준</a:t>
            </a:r>
          </a:p>
          <a:p>
            <a:pPr lvl="3" eaLnBrk="1" latinLnBrk="0" hangingPunct="1"/>
            <a:r>
              <a:rPr lang="ko-KR" altLang="en-US" dirty="0" smtClean="0"/>
              <a:t>넷째 수준</a:t>
            </a:r>
          </a:p>
          <a:p>
            <a:pPr lvl="4" eaLnBrk="1" latinLnBrk="0" hangingPunct="1"/>
            <a:r>
              <a:rPr lang="ko-KR" altLang="en-US" dirty="0" smtClean="0"/>
              <a:t>다섯째 수준</a:t>
            </a:r>
            <a:endParaRPr kumimoji="0" lang="en-US" dirty="0"/>
          </a:p>
        </p:txBody>
      </p:sp>
      <p:sp>
        <p:nvSpPr>
          <p:cNvPr id="12" name="내용 개체 틀 11"/>
          <p:cNvSpPr>
            <a:spLocks noGrp="1"/>
          </p:cNvSpPr>
          <p:nvPr>
            <p:ph sz="half" idx="2"/>
          </p:nvPr>
        </p:nvSpPr>
        <p:spPr>
          <a:xfrm>
            <a:off x="4800600" y="1371600"/>
            <a:ext cx="4038600" cy="4681728"/>
          </a:xfrm>
        </p:spPr>
        <p:txBody>
          <a:bodyPr/>
          <a:lstStyle>
            <a:lvl1pPr>
              <a:defRPr sz="2500"/>
            </a:lvl1pPr>
          </a:lstStyle>
          <a:p>
            <a:pPr lvl="0" eaLnBrk="1" latinLnBrk="0" hangingPunct="1"/>
            <a:r>
              <a:rPr lang="ko-KR" altLang="en-US" smtClean="0"/>
              <a:t>마스터 텍스트 스타일을 편집합니다</a:t>
            </a:r>
          </a:p>
          <a:p>
            <a:pPr lvl="1" eaLnBrk="1" latinLnBrk="0" hangingPunct="1"/>
            <a:r>
              <a:rPr lang="ko-KR" altLang="en-US" smtClean="0"/>
              <a:t>둘째 수준</a:t>
            </a:r>
          </a:p>
          <a:p>
            <a:pPr lvl="2" eaLnBrk="1" latinLnBrk="0" hangingPunct="1"/>
            <a:r>
              <a:rPr lang="ko-KR" altLang="en-US" smtClean="0"/>
              <a:t>셋째 수준</a:t>
            </a:r>
          </a:p>
          <a:p>
            <a:pPr lvl="3" eaLnBrk="1" latinLnBrk="0" hangingPunct="1"/>
            <a:r>
              <a:rPr lang="ko-KR" altLang="en-US" smtClean="0"/>
              <a:t>넷째 수준</a:t>
            </a:r>
          </a:p>
          <a:p>
            <a:pPr lvl="4" eaLnBrk="1" latinLnBrk="0" hangingPunct="1"/>
            <a:r>
              <a:rPr lang="ko-KR" altLang="en-US" smtClean="0"/>
              <a:t>다섯째 수준</a:t>
            </a:r>
            <a:endParaRPr kumimoji="0" lang="en-US"/>
          </a:p>
        </p:txBody>
      </p:sp>
      <p:sp>
        <p:nvSpPr>
          <p:cNvPr id="9" name="제목 1"/>
          <p:cNvSpPr>
            <a:spLocks noGrp="1"/>
          </p:cNvSpPr>
          <p:nvPr>
            <p:ph type="title"/>
          </p:nvPr>
        </p:nvSpPr>
        <p:spPr>
          <a:xfrm>
            <a:off x="301752" y="228600"/>
            <a:ext cx="8534400" cy="758952"/>
          </a:xfrm>
          <a:solidFill>
            <a:schemeClr val="accent5">
              <a:lumMod val="40000"/>
              <a:lumOff val="60000"/>
            </a:schemeClr>
          </a:solidFill>
        </p:spPr>
        <p:txBody>
          <a:bodyPr anchor="ctr">
            <a:normAutofit/>
          </a:bodyPr>
          <a:lstStyle>
            <a:lvl1pPr algn="l">
              <a:defRPr kumimoji="0" lang="en-US" sz="3600" b="1" kern="1200" dirty="0">
                <a:solidFill>
                  <a:srgbClr val="0070C0"/>
                </a:solidFill>
                <a:latin typeface="HY헤드라인M" pitchFamily="18" charset="-127"/>
                <a:ea typeface="HY헤드라인M" pitchFamily="18" charset="-127"/>
                <a:cs typeface="+mj-cs"/>
              </a:defRPr>
            </a:lvl1pPr>
          </a:lstStyle>
          <a:p>
            <a:r>
              <a:rPr kumimoji="0" lang="ko-KR" altLang="en-US" dirty="0" smtClean="0"/>
              <a:t>마스터 제목 스타일 편집</a:t>
            </a:r>
            <a:endParaRPr kumimoji="0" lang="en-US" dirty="0"/>
          </a:p>
        </p:txBody>
      </p:sp>
      <p:sp>
        <p:nvSpPr>
          <p:cNvPr id="11" name="타원 10"/>
          <p:cNvSpPr/>
          <p:nvPr userDrawn="1"/>
        </p:nvSpPr>
        <p:spPr>
          <a:xfrm>
            <a:off x="4316496" y="1008346"/>
            <a:ext cx="500066" cy="500066"/>
          </a:xfrm>
          <a:prstGeom prst="ellipse">
            <a:avLst/>
          </a:prstGeom>
          <a:solidFill>
            <a:schemeClr val="tx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pic>
        <p:nvPicPr>
          <p:cNvPr id="13" name="Picture 2"/>
          <p:cNvPicPr>
            <a:picLocks noChangeAspect="1" noChangeArrowheads="1"/>
          </p:cNvPicPr>
          <p:nvPr userDrawn="1"/>
        </p:nvPicPr>
        <p:blipFill>
          <a:blip r:embed="rId2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tretch>
            <a:fillRect/>
          </a:stretch>
        </p:blipFill>
        <p:spPr bwMode="auto">
          <a:xfrm>
            <a:off x="4349448" y="1038594"/>
            <a:ext cx="466725" cy="447675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비교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직선 연결선 9"/>
          <p:cNvSpPr>
            <a:spLocks noChangeShapeType="1"/>
          </p:cNvSpPr>
          <p:nvPr/>
        </p:nvSpPr>
        <p:spPr bwMode="auto">
          <a:xfrm flipV="1">
            <a:off x="4572000" y="2200275"/>
            <a:ext cx="0" cy="4187952"/>
          </a:xfrm>
          <a:prstGeom prst="line">
            <a:avLst/>
          </a:prstGeom>
          <a:noFill/>
          <a:ln w="9525" cap="flat" cmpd="sng" algn="ctr">
            <a:solidFill>
              <a:schemeClr val="tx2"/>
            </a:solidFill>
            <a:prstDash val="sysDash"/>
            <a:round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20" name="직사각형 19"/>
          <p:cNvSpPr>
            <a:spLocks noChangeArrowheads="1"/>
          </p:cNvSpPr>
          <p:nvPr/>
        </p:nvSpPr>
        <p:spPr bwMode="white">
          <a:xfrm>
            <a:off x="0" y="0"/>
            <a:ext cx="9144000" cy="1447800"/>
          </a:xfrm>
          <a:prstGeom prst="rect">
            <a:avLst/>
          </a:prstGeom>
          <a:solidFill>
            <a:srgbClr val="FFFFFF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19" name="직사각형 18"/>
          <p:cNvSpPr>
            <a:spLocks noChangeArrowheads="1"/>
          </p:cNvSpPr>
          <p:nvPr/>
        </p:nvSpPr>
        <p:spPr bwMode="white">
          <a:xfrm>
            <a:off x="0" y="6705600"/>
            <a:ext cx="9144000" cy="152400"/>
          </a:xfrm>
          <a:prstGeom prst="rect">
            <a:avLst/>
          </a:prstGeom>
          <a:solidFill>
            <a:srgbClr val="FFFFFF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21" name="직사각형 20"/>
          <p:cNvSpPr>
            <a:spLocks noChangeArrowheads="1"/>
          </p:cNvSpPr>
          <p:nvPr/>
        </p:nvSpPr>
        <p:spPr bwMode="white">
          <a:xfrm>
            <a:off x="0" y="0"/>
            <a:ext cx="152400" cy="6858000"/>
          </a:xfrm>
          <a:prstGeom prst="rect">
            <a:avLst/>
          </a:prstGeom>
          <a:solidFill>
            <a:srgbClr val="FFFFFF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22" name="직사각형 21"/>
          <p:cNvSpPr>
            <a:spLocks noChangeArrowheads="1"/>
          </p:cNvSpPr>
          <p:nvPr/>
        </p:nvSpPr>
        <p:spPr bwMode="white">
          <a:xfrm>
            <a:off x="8991600" y="0"/>
            <a:ext cx="152400" cy="6858000"/>
          </a:xfrm>
          <a:prstGeom prst="rect">
            <a:avLst/>
          </a:prstGeom>
          <a:solidFill>
            <a:srgbClr val="FFFFFF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11" name="직사각형 10"/>
          <p:cNvSpPr/>
          <p:nvPr/>
        </p:nvSpPr>
        <p:spPr>
          <a:xfrm>
            <a:off x="152400" y="1428736"/>
            <a:ext cx="8833104" cy="857264"/>
          </a:xfrm>
          <a:prstGeom prst="rect">
            <a:avLst/>
          </a:prstGeom>
          <a:solidFill>
            <a:schemeClr val="accent6">
              <a:lumMod val="75000"/>
            </a:schemeClr>
          </a:solidFill>
          <a:ln w="15875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13" name="직사각형 12"/>
          <p:cNvSpPr>
            <a:spLocks noChangeArrowheads="1"/>
          </p:cNvSpPr>
          <p:nvPr/>
        </p:nvSpPr>
        <p:spPr bwMode="auto">
          <a:xfrm>
            <a:off x="145923" y="6391656"/>
            <a:ext cx="8833104" cy="310896"/>
          </a:xfrm>
          <a:prstGeom prst="rect">
            <a:avLst/>
          </a:prstGeom>
          <a:solidFill>
            <a:schemeClr val="accent3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3" name="텍스트 개체 틀 2"/>
          <p:cNvSpPr>
            <a:spLocks noGrp="1"/>
          </p:cNvSpPr>
          <p:nvPr>
            <p:ph type="body" idx="1"/>
          </p:nvPr>
        </p:nvSpPr>
        <p:spPr>
          <a:xfrm>
            <a:off x="293514" y="1571612"/>
            <a:ext cx="4040188" cy="542486"/>
          </a:xfrm>
          <a:noFill/>
          <a:ln w="15875" cap="rnd" cmpd="sng" algn="ctr">
            <a:noFill/>
            <a:prstDash val="solid"/>
          </a:ln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>
            <a:noAutofit/>
          </a:bodyPr>
          <a:lstStyle>
            <a:lvl1pPr marL="0" indent="0">
              <a:buNone/>
              <a:defRPr kumimoji="0" lang="ko-KR" altLang="en-US" sz="1800" b="1" kern="1200" dirty="0" smtClean="0">
                <a:ln>
                  <a:solidFill>
                    <a:srgbClr val="FFFF00"/>
                  </a:solidFill>
                  <a:prstDash val="dash"/>
                </a:ln>
                <a:solidFill>
                  <a:schemeClr val="tx1"/>
                </a:solidFill>
                <a:latin typeface="HY헤드라인M" pitchFamily="18" charset="-127"/>
                <a:ea typeface="HY헤드라인M" pitchFamily="18" charset="-127"/>
                <a:cs typeface="+mj-cs"/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</a:lstStyle>
          <a:p>
            <a:pPr lvl="0" eaLnBrk="1" latinLnBrk="0" hangingPunct="1"/>
            <a:r>
              <a:rPr kumimoji="0" lang="ko-KR" altLang="en-US" dirty="0" smtClean="0"/>
              <a:t>마스터 텍스트 스타일을 편집합니다</a:t>
            </a:r>
          </a:p>
        </p:txBody>
      </p:sp>
      <p:sp>
        <p:nvSpPr>
          <p:cNvPr id="7" name="날짜 개체 틀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870429C-45BB-4015-8ACF-FAF9C1681060}" type="datetimeFigureOut">
              <a:rPr lang="ko-KR" altLang="en-US" smtClean="0"/>
              <a:pPr/>
              <a:t>2019-12-13</a:t>
            </a:fld>
            <a:endParaRPr lang="ko-KR" altLang="en-US"/>
          </a:p>
        </p:txBody>
      </p:sp>
      <p:sp>
        <p:nvSpPr>
          <p:cNvPr id="8" name="바닥글 개체 틀 7"/>
          <p:cNvSpPr>
            <a:spLocks noGrp="1"/>
          </p:cNvSpPr>
          <p:nvPr>
            <p:ph type="ftr" sz="quarter" idx="11"/>
          </p:nvPr>
        </p:nvSpPr>
        <p:spPr>
          <a:xfrm>
            <a:off x="304800" y="6409944"/>
            <a:ext cx="3581400" cy="365760"/>
          </a:xfrm>
        </p:spPr>
        <p:txBody>
          <a:bodyPr/>
          <a:lstStyle/>
          <a:p>
            <a:endParaRPr lang="ko-KR" altLang="en-US"/>
          </a:p>
        </p:txBody>
      </p:sp>
      <p:sp>
        <p:nvSpPr>
          <p:cNvPr id="15" name="직선 연결선 14"/>
          <p:cNvSpPr>
            <a:spLocks noChangeShapeType="1"/>
          </p:cNvSpPr>
          <p:nvPr/>
        </p:nvSpPr>
        <p:spPr bwMode="auto">
          <a:xfrm>
            <a:off x="152400" y="1280160"/>
            <a:ext cx="8833104" cy="0"/>
          </a:xfrm>
          <a:prstGeom prst="line">
            <a:avLst/>
          </a:prstGeom>
          <a:noFill/>
          <a:ln w="11430" cap="flat" cmpd="sng" algn="ctr">
            <a:solidFill>
              <a:schemeClr val="accent3">
                <a:shade val="75000"/>
              </a:schemeClr>
            </a:solidFill>
            <a:prstDash val="sysDash"/>
            <a:round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18" name="직사각형 17"/>
          <p:cNvSpPr>
            <a:spLocks noChangeArrowheads="1"/>
          </p:cNvSpPr>
          <p:nvPr/>
        </p:nvSpPr>
        <p:spPr bwMode="auto">
          <a:xfrm>
            <a:off x="152400" y="155448"/>
            <a:ext cx="8833104" cy="6547104"/>
          </a:xfrm>
          <a:prstGeom prst="rect">
            <a:avLst/>
          </a:prstGeom>
          <a:noFill/>
          <a:ln w="9525" cap="flat" cmpd="sng" algn="ctr">
            <a:solidFill>
              <a:schemeClr val="accent3">
                <a:shade val="75000"/>
              </a:schemeClr>
            </a:solidFill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 dirty="0"/>
          </a:p>
        </p:txBody>
      </p:sp>
      <p:sp>
        <p:nvSpPr>
          <p:cNvPr id="24" name="내용 개체 틀 23"/>
          <p:cNvSpPr>
            <a:spLocks noGrp="1"/>
          </p:cNvSpPr>
          <p:nvPr>
            <p:ph sz="quarter" idx="2" hasCustomPrompt="1"/>
          </p:nvPr>
        </p:nvSpPr>
        <p:spPr>
          <a:xfrm>
            <a:off x="301752" y="2471383"/>
            <a:ext cx="4041648" cy="3818404"/>
          </a:xfrm>
        </p:spPr>
        <p:txBody>
          <a:bodyPr/>
          <a:lstStyle>
            <a:lvl1pPr>
              <a:defRPr kumimoji="0" lang="ko-KR" altLang="en-US" sz="2400" b="1" kern="1200" dirty="0" smtClean="0">
                <a:solidFill>
                  <a:schemeClr val="bg1"/>
                </a:solidFill>
                <a:effectLst>
                  <a:outerShdw blurRad="12700" dist="25400" dir="2700000" algn="tl" rotWithShape="0">
                    <a:schemeClr val="bg1"/>
                  </a:outerShdw>
                </a:effectLst>
                <a:latin typeface="나눔고딕 ExtraBold" panose="020D0904000000000000" pitchFamily="50" charset="-127"/>
                <a:ea typeface="+mn-ea"/>
                <a:cs typeface="+mn-cs"/>
              </a:defRPr>
            </a:lvl1pPr>
          </a:lstStyle>
          <a:p>
            <a:pPr lvl="0" eaLnBrk="1" latinLnBrk="0" hangingPunct="1"/>
            <a:r>
              <a:rPr kumimoji="0" lang="ko-KR" altLang="en-US" sz="2400" b="1" kern="1200" dirty="0" smtClean="0">
                <a:solidFill>
                  <a:schemeClr val="bg1"/>
                </a:solidFill>
                <a:effectLst>
                  <a:outerShdw blurRad="12700" dist="25400" dir="2700000" algn="tl" rotWithShape="0">
                    <a:schemeClr val="bg1"/>
                  </a:outerShdw>
                </a:effectLst>
                <a:latin typeface="나눔고딕 ExtraBold" panose="020D0904000000000000" pitchFamily="50" charset="-127"/>
                <a:cs typeface="+mn-cs"/>
              </a:rPr>
              <a:t>감사</a:t>
            </a:r>
            <a:endParaRPr lang="en-US" altLang="ko-KR" dirty="0" smtClean="0"/>
          </a:p>
          <a:p>
            <a:pPr lvl="0" eaLnBrk="1" latinLnBrk="0" hangingPunct="1"/>
            <a:r>
              <a:rPr lang="ko-KR" altLang="en-US" dirty="0" err="1" smtClean="0"/>
              <a:t>이제터</a:t>
            </a:r>
            <a:r>
              <a:rPr lang="ko-KR" altLang="en-US" dirty="0" smtClean="0"/>
              <a:t> 텍스트 스타일을 편집합니다</a:t>
            </a:r>
          </a:p>
          <a:p>
            <a:pPr lvl="1" eaLnBrk="1" latinLnBrk="0" hangingPunct="1"/>
            <a:r>
              <a:rPr lang="ko-KR" altLang="en-US" dirty="0" smtClean="0"/>
              <a:t>둘째 수준</a:t>
            </a:r>
          </a:p>
          <a:p>
            <a:pPr lvl="2" eaLnBrk="1" latinLnBrk="0" hangingPunct="1"/>
            <a:r>
              <a:rPr lang="ko-KR" altLang="en-US" dirty="0" smtClean="0"/>
              <a:t>셋째 수준</a:t>
            </a:r>
          </a:p>
          <a:p>
            <a:pPr lvl="3" eaLnBrk="1" latinLnBrk="0" hangingPunct="1"/>
            <a:r>
              <a:rPr lang="ko-KR" altLang="en-US" dirty="0" smtClean="0"/>
              <a:t>넷째 수준</a:t>
            </a:r>
          </a:p>
          <a:p>
            <a:pPr lvl="4" eaLnBrk="1" latinLnBrk="0" hangingPunct="1"/>
            <a:r>
              <a:rPr lang="ko-KR" altLang="en-US" dirty="0" smtClean="0"/>
              <a:t>다섯째 수준</a:t>
            </a:r>
            <a:endParaRPr kumimoji="0" lang="en-US" dirty="0"/>
          </a:p>
        </p:txBody>
      </p:sp>
      <p:sp>
        <p:nvSpPr>
          <p:cNvPr id="26" name="내용 개체 틀 25"/>
          <p:cNvSpPr>
            <a:spLocks noGrp="1"/>
          </p:cNvSpPr>
          <p:nvPr>
            <p:ph sz="quarter" idx="4" hasCustomPrompt="1"/>
          </p:nvPr>
        </p:nvSpPr>
        <p:spPr>
          <a:xfrm>
            <a:off x="4800600" y="2471383"/>
            <a:ext cx="4038600" cy="3822192"/>
          </a:xfrm>
        </p:spPr>
        <p:txBody>
          <a:bodyPr/>
          <a:lstStyle>
            <a:lvl1pPr>
              <a:defRPr kumimoji="0" lang="ko-KR" altLang="en-US" sz="2400" b="1" kern="1200" dirty="0" smtClean="0">
                <a:solidFill>
                  <a:schemeClr val="bg1"/>
                </a:solidFill>
                <a:effectLst>
                  <a:outerShdw blurRad="12700" dist="25400" dir="2700000" algn="tl" rotWithShape="0">
                    <a:schemeClr val="bg1"/>
                  </a:outerShdw>
                </a:effectLst>
                <a:latin typeface="나눔고딕 ExtraBold" panose="020D0904000000000000" pitchFamily="50" charset="-127"/>
                <a:ea typeface="+mn-ea"/>
                <a:cs typeface="+mn-cs"/>
              </a:defRPr>
            </a:lvl1pPr>
          </a:lstStyle>
          <a:p>
            <a:pPr lvl="0" eaLnBrk="1" latinLnBrk="0" hangingPunct="1"/>
            <a:r>
              <a:rPr lang="ko-KR" altLang="en-US" dirty="0" smtClean="0"/>
              <a:t>합니다</a:t>
            </a:r>
            <a:r>
              <a:rPr lang="en-US" altLang="ko-KR" dirty="0" smtClean="0"/>
              <a:t>. </a:t>
            </a:r>
          </a:p>
          <a:p>
            <a:pPr lvl="0" eaLnBrk="1" latinLnBrk="0" hangingPunct="1"/>
            <a:r>
              <a:rPr lang="ko-KR" altLang="en-US" dirty="0" smtClean="0"/>
              <a:t>마스터 텍스트 스타일을 편집합니다</a:t>
            </a:r>
          </a:p>
          <a:p>
            <a:pPr lvl="1" eaLnBrk="1" latinLnBrk="0" hangingPunct="1"/>
            <a:r>
              <a:rPr lang="ko-KR" altLang="en-US" dirty="0" smtClean="0"/>
              <a:t>둘째 수준</a:t>
            </a:r>
          </a:p>
          <a:p>
            <a:pPr lvl="2" eaLnBrk="1" latinLnBrk="0" hangingPunct="1"/>
            <a:r>
              <a:rPr lang="ko-KR" altLang="en-US" dirty="0" smtClean="0"/>
              <a:t>셋째 수준</a:t>
            </a:r>
          </a:p>
          <a:p>
            <a:pPr lvl="3" eaLnBrk="1" latinLnBrk="0" hangingPunct="1"/>
            <a:r>
              <a:rPr lang="ko-KR" altLang="en-US" dirty="0" smtClean="0"/>
              <a:t>넷째 수준</a:t>
            </a:r>
          </a:p>
          <a:p>
            <a:pPr lvl="4" eaLnBrk="1" latinLnBrk="0" hangingPunct="1"/>
            <a:r>
              <a:rPr lang="ko-KR" altLang="en-US" dirty="0" smtClean="0"/>
              <a:t>다섯째 수준</a:t>
            </a:r>
            <a:endParaRPr kumimoji="0" lang="en-US" dirty="0"/>
          </a:p>
        </p:txBody>
      </p:sp>
      <p:sp>
        <p:nvSpPr>
          <p:cNvPr id="28" name="제목 1"/>
          <p:cNvSpPr>
            <a:spLocks noGrp="1"/>
          </p:cNvSpPr>
          <p:nvPr>
            <p:ph type="title"/>
          </p:nvPr>
        </p:nvSpPr>
        <p:spPr>
          <a:xfrm>
            <a:off x="301752" y="228600"/>
            <a:ext cx="8534400" cy="758952"/>
          </a:xfrm>
          <a:solidFill>
            <a:schemeClr val="accent5">
              <a:lumMod val="40000"/>
              <a:lumOff val="60000"/>
            </a:schemeClr>
          </a:solidFill>
        </p:spPr>
        <p:txBody>
          <a:bodyPr anchor="ctr">
            <a:normAutofit/>
          </a:bodyPr>
          <a:lstStyle>
            <a:lvl1pPr algn="l">
              <a:defRPr kumimoji="0" lang="en-US" sz="3600" b="1" kern="1200" dirty="0">
                <a:solidFill>
                  <a:srgbClr val="0070C0"/>
                </a:solidFill>
                <a:latin typeface="HY헤드라인M" pitchFamily="18" charset="-127"/>
                <a:ea typeface="HY헤드라인M" pitchFamily="18" charset="-127"/>
                <a:cs typeface="+mj-cs"/>
              </a:defRPr>
            </a:lvl1pPr>
          </a:lstStyle>
          <a:p>
            <a:r>
              <a:rPr kumimoji="0" lang="ko-KR" altLang="en-US" dirty="0" smtClean="0"/>
              <a:t>마스터 제목 스타일 편집</a:t>
            </a:r>
            <a:endParaRPr kumimoji="0" lang="en-US" dirty="0"/>
          </a:p>
        </p:txBody>
      </p:sp>
      <p:sp>
        <p:nvSpPr>
          <p:cNvPr id="30" name="타원 29"/>
          <p:cNvSpPr/>
          <p:nvPr userDrawn="1"/>
        </p:nvSpPr>
        <p:spPr>
          <a:xfrm>
            <a:off x="4332972" y="1142984"/>
            <a:ext cx="500066" cy="500066"/>
          </a:xfrm>
          <a:prstGeom prst="ellipse">
            <a:avLst/>
          </a:prstGeom>
          <a:solidFill>
            <a:schemeClr val="tx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pic>
        <p:nvPicPr>
          <p:cNvPr id="29" name="Picture 2"/>
          <p:cNvPicPr>
            <a:picLocks noChangeAspect="1" noChangeArrowheads="1"/>
          </p:cNvPicPr>
          <p:nvPr userDrawn="1"/>
        </p:nvPicPr>
        <p:blipFill>
          <a:blip r:embed="rId2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tretch>
            <a:fillRect/>
          </a:stretch>
        </p:blipFill>
        <p:spPr bwMode="auto">
          <a:xfrm>
            <a:off x="4349448" y="1195375"/>
            <a:ext cx="466725" cy="447675"/>
          </a:xfrm>
          <a:prstGeom prst="rect">
            <a:avLst/>
          </a:prstGeom>
          <a:noFill/>
          <a:ln>
            <a:noFill/>
          </a:ln>
        </p:spPr>
      </p:pic>
      <p:sp>
        <p:nvSpPr>
          <p:cNvPr id="31" name="텍스트 개체 틀 2"/>
          <p:cNvSpPr>
            <a:spLocks noGrp="1"/>
          </p:cNvSpPr>
          <p:nvPr>
            <p:ph type="body" idx="12"/>
          </p:nvPr>
        </p:nvSpPr>
        <p:spPr>
          <a:xfrm>
            <a:off x="4857752" y="1571612"/>
            <a:ext cx="4000528" cy="542486"/>
          </a:xfrm>
          <a:noFill/>
          <a:ln w="15875" cap="rnd" cmpd="sng" algn="ctr">
            <a:noFill/>
            <a:prstDash val="solid"/>
          </a:ln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>
            <a:noAutofit/>
          </a:bodyPr>
          <a:lstStyle>
            <a:lvl1pPr marL="0" indent="0">
              <a:buNone/>
              <a:defRPr kumimoji="0" lang="ko-KR" altLang="en-US" sz="1800" b="1" kern="1200" dirty="0" smtClean="0">
                <a:solidFill>
                  <a:schemeClr val="tx1"/>
                </a:solidFill>
                <a:latin typeface="HY헤드라인M" pitchFamily="18" charset="-127"/>
                <a:ea typeface="HY헤드라인M" pitchFamily="18" charset="-127"/>
                <a:cs typeface="+mj-cs"/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</a:lstStyle>
          <a:p>
            <a:pPr lvl="0" eaLnBrk="1" latinLnBrk="0" hangingPunct="1"/>
            <a:r>
              <a:rPr kumimoji="0" lang="ko-KR" altLang="en-US" dirty="0" smtClean="0"/>
              <a:t>마스터 텍스트 스타일을 편집합니다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제목만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ko-KR" altLang="en-US" smtClean="0"/>
              <a:t>마스터 제목 스타일 편집</a:t>
            </a:r>
            <a:endParaRPr kumimoji="0" lang="en-US"/>
          </a:p>
        </p:txBody>
      </p:sp>
      <p:sp>
        <p:nvSpPr>
          <p:cNvPr id="3" name="날짜 개체 틀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870429C-45BB-4015-8ACF-FAF9C1681060}" type="datetimeFigureOut">
              <a:rPr lang="ko-KR" altLang="en-US" smtClean="0"/>
              <a:pPr/>
              <a:t>2019-12-13</a:t>
            </a:fld>
            <a:endParaRPr lang="ko-KR" altLang="en-US"/>
          </a:p>
        </p:txBody>
      </p:sp>
      <p:sp>
        <p:nvSpPr>
          <p:cNvPr id="4" name="바닥글 개체 틀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5" name="슬라이드 번호 개체 틀 4"/>
          <p:cNvSpPr>
            <a:spLocks noGrp="1"/>
          </p:cNvSpPr>
          <p:nvPr>
            <p:ph type="sldNum" sz="quarter" idx="12"/>
          </p:nvPr>
        </p:nvSpPr>
        <p:spPr>
          <a:xfrm>
            <a:off x="4343400" y="1036020"/>
            <a:ext cx="457200" cy="441325"/>
          </a:xfrm>
        </p:spPr>
        <p:txBody>
          <a:bodyPr/>
          <a:lstStyle/>
          <a:p>
            <a:fld id="{B93C01DA-7690-435E-91B9-AE39DA15497A}" type="slidenum">
              <a:rPr lang="ko-KR" altLang="en-US" smtClean="0"/>
              <a:pPr/>
              <a:t>‹#›</a:t>
            </a:fld>
            <a:endParaRPr lang="ko-KR" altLang="en-US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빈 화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직사각형 6"/>
          <p:cNvSpPr>
            <a:spLocks noChangeArrowheads="1"/>
          </p:cNvSpPr>
          <p:nvPr/>
        </p:nvSpPr>
        <p:spPr bwMode="white">
          <a:xfrm>
            <a:off x="0" y="6705600"/>
            <a:ext cx="9144000" cy="152400"/>
          </a:xfrm>
          <a:prstGeom prst="rect">
            <a:avLst/>
          </a:prstGeom>
          <a:solidFill>
            <a:srgbClr val="FFFFFF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8" name="직사각형 7"/>
          <p:cNvSpPr>
            <a:spLocks noChangeArrowheads="1"/>
          </p:cNvSpPr>
          <p:nvPr/>
        </p:nvSpPr>
        <p:spPr bwMode="white">
          <a:xfrm>
            <a:off x="0" y="0"/>
            <a:ext cx="9144000" cy="155448"/>
          </a:xfrm>
          <a:prstGeom prst="rect">
            <a:avLst/>
          </a:prstGeom>
          <a:solidFill>
            <a:srgbClr val="FFFFFF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10" name="직사각형 9"/>
          <p:cNvSpPr>
            <a:spLocks noChangeArrowheads="1"/>
          </p:cNvSpPr>
          <p:nvPr/>
        </p:nvSpPr>
        <p:spPr bwMode="white">
          <a:xfrm>
            <a:off x="8991600" y="0"/>
            <a:ext cx="152400" cy="6858000"/>
          </a:xfrm>
          <a:prstGeom prst="rect">
            <a:avLst/>
          </a:prstGeom>
          <a:solidFill>
            <a:srgbClr val="FFFFFF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9" name="직사각형 8"/>
          <p:cNvSpPr>
            <a:spLocks noChangeArrowheads="1"/>
          </p:cNvSpPr>
          <p:nvPr/>
        </p:nvSpPr>
        <p:spPr bwMode="white">
          <a:xfrm>
            <a:off x="0" y="0"/>
            <a:ext cx="152400" cy="6858000"/>
          </a:xfrm>
          <a:prstGeom prst="rect">
            <a:avLst/>
          </a:prstGeom>
          <a:solidFill>
            <a:srgbClr val="FFFFFF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5" name="직사각형 4"/>
          <p:cNvSpPr>
            <a:spLocks noChangeArrowheads="1"/>
          </p:cNvSpPr>
          <p:nvPr/>
        </p:nvSpPr>
        <p:spPr bwMode="auto">
          <a:xfrm>
            <a:off x="146304" y="6391656"/>
            <a:ext cx="8833104" cy="309563"/>
          </a:xfrm>
          <a:prstGeom prst="rect">
            <a:avLst/>
          </a:prstGeom>
          <a:solidFill>
            <a:schemeClr val="accent3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6" name="직사각형 5"/>
          <p:cNvSpPr>
            <a:spLocks noChangeArrowheads="1"/>
          </p:cNvSpPr>
          <p:nvPr/>
        </p:nvSpPr>
        <p:spPr bwMode="auto">
          <a:xfrm>
            <a:off x="152400" y="158496"/>
            <a:ext cx="8833104" cy="6547104"/>
          </a:xfrm>
          <a:prstGeom prst="rect">
            <a:avLst/>
          </a:prstGeom>
          <a:noFill/>
          <a:ln w="9525" cap="flat" cmpd="sng" algn="ctr">
            <a:solidFill>
              <a:schemeClr val="accent3">
                <a:shade val="75000"/>
              </a:schemeClr>
            </a:solidFill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 dirty="0"/>
          </a:p>
        </p:txBody>
      </p:sp>
      <p:sp>
        <p:nvSpPr>
          <p:cNvPr id="2" name="날짜 개체 틀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870429C-45BB-4015-8ACF-FAF9C1681060}" type="datetimeFigureOut">
              <a:rPr lang="ko-KR" altLang="en-US" smtClean="0"/>
              <a:pPr/>
              <a:t>2019-12-13</a:t>
            </a:fld>
            <a:endParaRPr lang="ko-KR" altLang="en-US"/>
          </a:p>
        </p:txBody>
      </p:sp>
      <p:sp>
        <p:nvSpPr>
          <p:cNvPr id="3" name="바닥글 개체 틀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4" name="슬라이드 번호 개체 틀 3"/>
          <p:cNvSpPr>
            <a:spLocks noGrp="1"/>
          </p:cNvSpPr>
          <p:nvPr>
            <p:ph type="sldNum" sz="quarter" idx="12"/>
          </p:nvPr>
        </p:nvSpPr>
        <p:spPr>
          <a:xfrm>
            <a:off x="4267200" y="6324600"/>
            <a:ext cx="609600" cy="441324"/>
          </a:xfrm>
        </p:spPr>
        <p:txBody>
          <a:bodyPr/>
          <a:lstStyle>
            <a:lvl1pPr>
              <a:defRPr>
                <a:solidFill>
                  <a:srgbClr val="FFFFFF"/>
                </a:solidFill>
              </a:defRPr>
            </a:lvl1pPr>
          </a:lstStyle>
          <a:p>
            <a:fld id="{B93C01DA-7690-435E-91B9-AE39DA15497A}" type="slidenum">
              <a:rPr lang="ko-KR" altLang="en-US" smtClean="0"/>
              <a:pPr/>
              <a:t>‹#›</a:t>
            </a:fld>
            <a:endParaRPr lang="ko-KR" altLang="en-US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캡션 있는 콘텐츠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" name="직사각형 18"/>
          <p:cNvSpPr>
            <a:spLocks noChangeArrowheads="1"/>
          </p:cNvSpPr>
          <p:nvPr/>
        </p:nvSpPr>
        <p:spPr bwMode="auto">
          <a:xfrm>
            <a:off x="152400" y="152400"/>
            <a:ext cx="8833104" cy="304800"/>
          </a:xfrm>
          <a:prstGeom prst="rect">
            <a:avLst/>
          </a:prstGeom>
          <a:solidFill>
            <a:schemeClr val="accent3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15" name="직사각형 14"/>
          <p:cNvSpPr>
            <a:spLocks noChangeArrowheads="1"/>
          </p:cNvSpPr>
          <p:nvPr/>
        </p:nvSpPr>
        <p:spPr bwMode="white">
          <a:xfrm>
            <a:off x="0" y="6705600"/>
            <a:ext cx="9144000" cy="152400"/>
          </a:xfrm>
          <a:prstGeom prst="rect">
            <a:avLst/>
          </a:prstGeom>
          <a:solidFill>
            <a:srgbClr val="FFFFFF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18" name="직사각형 17"/>
          <p:cNvSpPr>
            <a:spLocks noChangeArrowheads="1"/>
          </p:cNvSpPr>
          <p:nvPr/>
        </p:nvSpPr>
        <p:spPr bwMode="white">
          <a:xfrm>
            <a:off x="8991600" y="0"/>
            <a:ext cx="152400" cy="6858000"/>
          </a:xfrm>
          <a:prstGeom prst="rect">
            <a:avLst/>
          </a:prstGeom>
          <a:solidFill>
            <a:srgbClr val="FFFFFF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16" name="직사각형 15"/>
          <p:cNvSpPr>
            <a:spLocks noChangeArrowheads="1"/>
          </p:cNvSpPr>
          <p:nvPr/>
        </p:nvSpPr>
        <p:spPr bwMode="white">
          <a:xfrm>
            <a:off x="0" y="0"/>
            <a:ext cx="9144000" cy="118872"/>
          </a:xfrm>
          <a:prstGeom prst="rect">
            <a:avLst/>
          </a:prstGeom>
          <a:solidFill>
            <a:srgbClr val="FFFFFF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17" name="직사각형 16"/>
          <p:cNvSpPr>
            <a:spLocks noChangeArrowheads="1"/>
          </p:cNvSpPr>
          <p:nvPr/>
        </p:nvSpPr>
        <p:spPr bwMode="white">
          <a:xfrm>
            <a:off x="0" y="0"/>
            <a:ext cx="152400" cy="6858000"/>
          </a:xfrm>
          <a:prstGeom prst="rect">
            <a:avLst/>
          </a:prstGeom>
          <a:solidFill>
            <a:srgbClr val="FFFFFF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13" name="직사각형 12"/>
          <p:cNvSpPr/>
          <p:nvPr/>
        </p:nvSpPr>
        <p:spPr>
          <a:xfrm>
            <a:off x="152400" y="609600"/>
            <a:ext cx="2743200" cy="5867400"/>
          </a:xfrm>
          <a:prstGeom prst="rect">
            <a:avLst/>
          </a:prstGeom>
          <a:solidFill>
            <a:schemeClr val="accent1"/>
          </a:solidFill>
          <a:ln w="15875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2" name="제목 1"/>
          <p:cNvSpPr>
            <a:spLocks noGrp="1"/>
          </p:cNvSpPr>
          <p:nvPr>
            <p:ph type="title"/>
          </p:nvPr>
        </p:nvSpPr>
        <p:spPr>
          <a:xfrm>
            <a:off x="381000" y="914400"/>
            <a:ext cx="2362200" cy="990600"/>
          </a:xfrm>
        </p:spPr>
        <p:txBody>
          <a:bodyPr anchor="b">
            <a:noAutofit/>
          </a:bodyPr>
          <a:lstStyle>
            <a:lvl1pPr algn="l">
              <a:buNone/>
              <a:defRPr sz="2200" b="1">
                <a:solidFill>
                  <a:srgbClr val="FFFFFF"/>
                </a:solidFill>
              </a:defRPr>
            </a:lvl1pPr>
          </a:lstStyle>
          <a:p>
            <a:r>
              <a:rPr kumimoji="0" lang="ko-KR" altLang="en-US" dirty="0" smtClean="0"/>
              <a:t>마스터 제목 스타일 편집</a:t>
            </a:r>
            <a:endParaRPr kumimoji="0" lang="en-US" dirty="0"/>
          </a:p>
        </p:txBody>
      </p:sp>
      <p:sp>
        <p:nvSpPr>
          <p:cNvPr id="3" name="텍스트 개체 틀 2"/>
          <p:cNvSpPr>
            <a:spLocks noGrp="1"/>
          </p:cNvSpPr>
          <p:nvPr>
            <p:ph type="body" idx="2"/>
          </p:nvPr>
        </p:nvSpPr>
        <p:spPr>
          <a:xfrm>
            <a:off x="381000" y="1981200"/>
            <a:ext cx="2362200" cy="4144963"/>
          </a:xfrm>
        </p:spPr>
        <p:txBody>
          <a:bodyPr/>
          <a:lstStyle>
            <a:lvl1pPr marL="0" indent="0">
              <a:spcAft>
                <a:spcPts val="1000"/>
              </a:spcAft>
              <a:buNone/>
              <a:defRPr sz="1600">
                <a:solidFill>
                  <a:srgbClr val="FFFFFF"/>
                </a:solidFill>
              </a:defRPr>
            </a:lvl1pPr>
            <a:lvl2pPr>
              <a:buNone/>
              <a:defRPr sz="1200"/>
            </a:lvl2pPr>
            <a:lvl3pPr>
              <a:buNone/>
              <a:defRPr sz="1000"/>
            </a:lvl3pPr>
            <a:lvl4pPr>
              <a:buNone/>
              <a:defRPr sz="900"/>
            </a:lvl4pPr>
            <a:lvl5pPr>
              <a:buNone/>
              <a:defRPr sz="900"/>
            </a:lvl5pPr>
          </a:lstStyle>
          <a:p>
            <a:pPr lvl="0" eaLnBrk="1" latinLnBrk="0" hangingPunct="1"/>
            <a:r>
              <a:rPr kumimoji="0" lang="ko-KR" altLang="en-US" smtClean="0"/>
              <a:t>마스터 텍스트 스타일을 편집합니다</a:t>
            </a:r>
          </a:p>
        </p:txBody>
      </p:sp>
      <p:sp>
        <p:nvSpPr>
          <p:cNvPr id="8" name="직사각형 7"/>
          <p:cNvSpPr>
            <a:spLocks noChangeArrowheads="1"/>
          </p:cNvSpPr>
          <p:nvPr/>
        </p:nvSpPr>
        <p:spPr bwMode="auto">
          <a:xfrm>
            <a:off x="152400" y="152400"/>
            <a:ext cx="8833104" cy="6547104"/>
          </a:xfrm>
          <a:prstGeom prst="rect">
            <a:avLst/>
          </a:prstGeom>
          <a:noFill/>
          <a:ln w="9525" cap="flat" cmpd="sng" algn="ctr">
            <a:solidFill>
              <a:schemeClr val="accent3">
                <a:shade val="75000"/>
              </a:schemeClr>
            </a:solidFill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 dirty="0"/>
          </a:p>
        </p:txBody>
      </p:sp>
      <p:sp>
        <p:nvSpPr>
          <p:cNvPr id="9" name="직선 연결선 8"/>
          <p:cNvSpPr>
            <a:spLocks noChangeShapeType="1"/>
          </p:cNvSpPr>
          <p:nvPr/>
        </p:nvSpPr>
        <p:spPr bwMode="auto">
          <a:xfrm>
            <a:off x="152400" y="533400"/>
            <a:ext cx="8833104" cy="0"/>
          </a:xfrm>
          <a:prstGeom prst="line">
            <a:avLst/>
          </a:prstGeom>
          <a:noFill/>
          <a:ln w="11430" cap="flat" cmpd="sng" algn="ctr">
            <a:solidFill>
              <a:schemeClr val="accent3">
                <a:shade val="75000"/>
              </a:schemeClr>
            </a:solidFill>
            <a:prstDash val="sysDash"/>
            <a:round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20" name="내용 개체 틀 19"/>
          <p:cNvSpPr>
            <a:spLocks noGrp="1"/>
          </p:cNvSpPr>
          <p:nvPr>
            <p:ph sz="quarter" idx="1"/>
          </p:nvPr>
        </p:nvSpPr>
        <p:spPr>
          <a:xfrm>
            <a:off x="3124200" y="685800"/>
            <a:ext cx="5638800" cy="5410200"/>
          </a:xfrm>
        </p:spPr>
        <p:txBody>
          <a:bodyPr/>
          <a:lstStyle/>
          <a:p>
            <a:pPr lvl="0" eaLnBrk="1" latinLnBrk="0" hangingPunct="1"/>
            <a:r>
              <a:rPr lang="ko-KR" altLang="en-US" dirty="0" smtClean="0"/>
              <a:t>마스터 텍스트 스타일을 편집합니다</a:t>
            </a:r>
          </a:p>
          <a:p>
            <a:pPr lvl="1" eaLnBrk="1" latinLnBrk="0" hangingPunct="1"/>
            <a:r>
              <a:rPr lang="ko-KR" altLang="en-US" dirty="0" smtClean="0"/>
              <a:t>둘째 수준</a:t>
            </a:r>
          </a:p>
          <a:p>
            <a:pPr lvl="2" eaLnBrk="1" latinLnBrk="0" hangingPunct="1"/>
            <a:r>
              <a:rPr lang="ko-KR" altLang="en-US" dirty="0" smtClean="0"/>
              <a:t>셋째 수준</a:t>
            </a:r>
          </a:p>
          <a:p>
            <a:pPr lvl="3" eaLnBrk="1" latinLnBrk="0" hangingPunct="1"/>
            <a:r>
              <a:rPr lang="ko-KR" altLang="en-US" dirty="0" smtClean="0"/>
              <a:t>넷째 수준</a:t>
            </a:r>
          </a:p>
          <a:p>
            <a:pPr lvl="4" eaLnBrk="1" latinLnBrk="0" hangingPunct="1"/>
            <a:r>
              <a:rPr lang="ko-KR" altLang="en-US" dirty="0" smtClean="0"/>
              <a:t>다섯째 수준</a:t>
            </a:r>
            <a:endParaRPr kumimoji="0" lang="en-US" dirty="0"/>
          </a:p>
        </p:txBody>
      </p:sp>
      <p:sp>
        <p:nvSpPr>
          <p:cNvPr id="10" name="타원 9"/>
          <p:cNvSpPr/>
          <p:nvPr/>
        </p:nvSpPr>
        <p:spPr>
          <a:xfrm>
            <a:off x="1295400" y="228600"/>
            <a:ext cx="609600" cy="609600"/>
          </a:xfrm>
          <a:prstGeom prst="ellipse">
            <a:avLst/>
          </a:prstGeom>
          <a:solidFill>
            <a:srgbClr val="FFFFFF"/>
          </a:solidFill>
          <a:ln w="15875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11" name="타원 10"/>
          <p:cNvSpPr/>
          <p:nvPr/>
        </p:nvSpPr>
        <p:spPr>
          <a:xfrm>
            <a:off x="1389888" y="323088"/>
            <a:ext cx="420624" cy="420624"/>
          </a:xfrm>
          <a:prstGeom prst="ellipse">
            <a:avLst/>
          </a:prstGeom>
          <a:solidFill>
            <a:srgbClr val="FFFFFF"/>
          </a:solidFill>
          <a:ln w="50800" cap="rnd" cmpd="dbl" algn="ctr">
            <a:solidFill>
              <a:schemeClr val="accent3">
                <a:shade val="75000"/>
              </a:schemeClr>
            </a:solidFill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7" name="슬라이드 번호 개체 틀 6"/>
          <p:cNvSpPr>
            <a:spLocks noGrp="1"/>
          </p:cNvSpPr>
          <p:nvPr>
            <p:ph type="sldNum" sz="quarter" idx="12"/>
          </p:nvPr>
        </p:nvSpPr>
        <p:spPr>
          <a:xfrm>
            <a:off x="1371600" y="312738"/>
            <a:ext cx="457200" cy="441325"/>
          </a:xfrm>
        </p:spPr>
        <p:txBody>
          <a:bodyPr/>
          <a:lstStyle>
            <a:lvl1pPr>
              <a:defRPr>
                <a:solidFill>
                  <a:schemeClr val="accent3">
                    <a:shade val="75000"/>
                  </a:schemeClr>
                </a:solidFill>
              </a:defRPr>
            </a:lvl1pPr>
          </a:lstStyle>
          <a:p>
            <a:fld id="{B93C01DA-7690-435E-91B9-AE39DA15497A}" type="slidenum">
              <a:rPr lang="ko-KR" altLang="en-US" smtClean="0"/>
              <a:pPr/>
              <a:t>‹#›</a:t>
            </a:fld>
            <a:endParaRPr lang="ko-KR" altLang="en-US"/>
          </a:p>
        </p:txBody>
      </p:sp>
      <p:sp>
        <p:nvSpPr>
          <p:cNvPr id="21" name="직사각형 20"/>
          <p:cNvSpPr>
            <a:spLocks noChangeArrowheads="1"/>
          </p:cNvSpPr>
          <p:nvPr/>
        </p:nvSpPr>
        <p:spPr bwMode="auto">
          <a:xfrm>
            <a:off x="149352" y="6388385"/>
            <a:ext cx="8833104" cy="309563"/>
          </a:xfrm>
          <a:prstGeom prst="rect">
            <a:avLst/>
          </a:prstGeom>
          <a:solidFill>
            <a:schemeClr val="accent3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5" name="날짜 개체 틀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870429C-45BB-4015-8ACF-FAF9C1681060}" type="datetimeFigureOut">
              <a:rPr lang="ko-KR" altLang="en-US" smtClean="0"/>
              <a:pPr/>
              <a:t>2019-12-13</a:t>
            </a:fld>
            <a:endParaRPr lang="ko-KR" altLang="en-US"/>
          </a:p>
        </p:txBody>
      </p:sp>
      <p:sp>
        <p:nvSpPr>
          <p:cNvPr id="6" name="바닥글 개체 틀 5"/>
          <p:cNvSpPr>
            <a:spLocks noGrp="1"/>
          </p:cNvSpPr>
          <p:nvPr>
            <p:ph type="ftr" sz="quarter" idx="11"/>
          </p:nvPr>
        </p:nvSpPr>
        <p:spPr>
          <a:xfrm>
            <a:off x="301752" y="6410848"/>
            <a:ext cx="3383280" cy="365760"/>
          </a:xfrm>
        </p:spPr>
        <p:txBody>
          <a:bodyPr/>
          <a:lstStyle/>
          <a:p>
            <a:endParaRPr lang="ko-KR" altLang="en-US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캡션 있는 그림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" name="직선 연결선 20"/>
          <p:cNvSpPr>
            <a:spLocks noChangeShapeType="1"/>
          </p:cNvSpPr>
          <p:nvPr/>
        </p:nvSpPr>
        <p:spPr bwMode="auto">
          <a:xfrm>
            <a:off x="152400" y="533400"/>
            <a:ext cx="8833104" cy="0"/>
          </a:xfrm>
          <a:prstGeom prst="line">
            <a:avLst/>
          </a:prstGeom>
          <a:noFill/>
          <a:ln w="11430" cap="flat" cmpd="sng" algn="ctr">
            <a:solidFill>
              <a:schemeClr val="accent3">
                <a:shade val="75000"/>
              </a:schemeClr>
            </a:solidFill>
            <a:prstDash val="sysDash"/>
            <a:round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19" name="직사각형 18"/>
          <p:cNvSpPr>
            <a:spLocks noChangeArrowheads="1"/>
          </p:cNvSpPr>
          <p:nvPr/>
        </p:nvSpPr>
        <p:spPr bwMode="white">
          <a:xfrm>
            <a:off x="0" y="6705600"/>
            <a:ext cx="9144000" cy="152400"/>
          </a:xfrm>
          <a:prstGeom prst="rect">
            <a:avLst/>
          </a:prstGeom>
          <a:solidFill>
            <a:srgbClr val="FFFFFF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16" name="직사각형 15"/>
          <p:cNvSpPr>
            <a:spLocks noChangeArrowheads="1"/>
          </p:cNvSpPr>
          <p:nvPr/>
        </p:nvSpPr>
        <p:spPr bwMode="white">
          <a:xfrm>
            <a:off x="8991600" y="0"/>
            <a:ext cx="152400" cy="6858000"/>
          </a:xfrm>
          <a:prstGeom prst="rect">
            <a:avLst/>
          </a:prstGeom>
          <a:solidFill>
            <a:srgbClr val="FFFFFF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17" name="직사각형 16"/>
          <p:cNvSpPr>
            <a:spLocks noChangeArrowheads="1"/>
          </p:cNvSpPr>
          <p:nvPr/>
        </p:nvSpPr>
        <p:spPr bwMode="white">
          <a:xfrm>
            <a:off x="0" y="0"/>
            <a:ext cx="9144000" cy="152400"/>
          </a:xfrm>
          <a:prstGeom prst="rect">
            <a:avLst/>
          </a:prstGeom>
          <a:solidFill>
            <a:srgbClr val="FFFFFF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18" name="직사각형 17"/>
          <p:cNvSpPr>
            <a:spLocks noChangeArrowheads="1"/>
          </p:cNvSpPr>
          <p:nvPr/>
        </p:nvSpPr>
        <p:spPr bwMode="white">
          <a:xfrm>
            <a:off x="0" y="0"/>
            <a:ext cx="152400" cy="6858000"/>
          </a:xfrm>
          <a:prstGeom prst="rect">
            <a:avLst/>
          </a:prstGeom>
          <a:solidFill>
            <a:srgbClr val="FFFFFF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 dirty="0"/>
          </a:p>
        </p:txBody>
      </p:sp>
      <p:sp>
        <p:nvSpPr>
          <p:cNvPr id="20" name="직사각형 19"/>
          <p:cNvSpPr>
            <a:spLocks noChangeArrowheads="1"/>
          </p:cNvSpPr>
          <p:nvPr/>
        </p:nvSpPr>
        <p:spPr bwMode="auto">
          <a:xfrm>
            <a:off x="152400" y="152400"/>
            <a:ext cx="8833104" cy="301752"/>
          </a:xfrm>
          <a:prstGeom prst="rect">
            <a:avLst/>
          </a:prstGeom>
          <a:solidFill>
            <a:schemeClr val="accent3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8" name="직사각형 7"/>
          <p:cNvSpPr/>
          <p:nvPr/>
        </p:nvSpPr>
        <p:spPr>
          <a:xfrm>
            <a:off x="152400" y="609600"/>
            <a:ext cx="2743200" cy="5867400"/>
          </a:xfrm>
          <a:prstGeom prst="rect">
            <a:avLst/>
          </a:prstGeom>
          <a:solidFill>
            <a:schemeClr val="accent1"/>
          </a:solidFill>
          <a:ln w="15875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15" name="직사각형 14"/>
          <p:cNvSpPr>
            <a:spLocks noChangeArrowheads="1"/>
          </p:cNvSpPr>
          <p:nvPr/>
        </p:nvSpPr>
        <p:spPr bwMode="auto">
          <a:xfrm>
            <a:off x="152400" y="155448"/>
            <a:ext cx="8833104" cy="6547104"/>
          </a:xfrm>
          <a:prstGeom prst="rect">
            <a:avLst/>
          </a:prstGeom>
          <a:noFill/>
          <a:ln w="9525" cap="flat" cmpd="sng" algn="ctr">
            <a:solidFill>
              <a:schemeClr val="accent3">
                <a:shade val="75000"/>
              </a:schemeClr>
            </a:solidFill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 dirty="0"/>
          </a:p>
        </p:txBody>
      </p:sp>
      <p:sp>
        <p:nvSpPr>
          <p:cNvPr id="12" name="타원 11"/>
          <p:cNvSpPr/>
          <p:nvPr/>
        </p:nvSpPr>
        <p:spPr>
          <a:xfrm>
            <a:off x="1295400" y="228600"/>
            <a:ext cx="609600" cy="609600"/>
          </a:xfrm>
          <a:prstGeom prst="ellipse">
            <a:avLst/>
          </a:prstGeom>
          <a:solidFill>
            <a:srgbClr val="FFFFFF"/>
          </a:solidFill>
          <a:ln w="15875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13" name="타원 12"/>
          <p:cNvSpPr/>
          <p:nvPr/>
        </p:nvSpPr>
        <p:spPr>
          <a:xfrm>
            <a:off x="1389888" y="323088"/>
            <a:ext cx="420624" cy="420624"/>
          </a:xfrm>
          <a:prstGeom prst="ellipse">
            <a:avLst/>
          </a:prstGeom>
          <a:solidFill>
            <a:srgbClr val="FFFFFF"/>
          </a:solidFill>
          <a:ln w="50800" cap="rnd" cmpd="dbl" algn="ctr">
            <a:solidFill>
              <a:schemeClr val="accent3">
                <a:shade val="75000"/>
              </a:schemeClr>
            </a:solidFill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7" name="슬라이드 번호 개체 틀 6"/>
          <p:cNvSpPr>
            <a:spLocks noGrp="1"/>
          </p:cNvSpPr>
          <p:nvPr>
            <p:ph type="sldNum" sz="quarter" idx="12"/>
          </p:nvPr>
        </p:nvSpPr>
        <p:spPr>
          <a:xfrm>
            <a:off x="1371600" y="312738"/>
            <a:ext cx="457200" cy="441325"/>
          </a:xfrm>
        </p:spPr>
        <p:txBody>
          <a:bodyPr/>
          <a:lstStyle/>
          <a:p>
            <a:fld id="{B93C01DA-7690-435E-91B9-AE39DA15497A}" type="slidenum">
              <a:rPr lang="ko-KR" altLang="en-US" smtClean="0"/>
              <a:pPr/>
              <a:t>‹#›</a:t>
            </a:fld>
            <a:endParaRPr lang="ko-KR" altLang="en-US"/>
          </a:p>
        </p:txBody>
      </p:sp>
      <p:sp>
        <p:nvSpPr>
          <p:cNvPr id="2" name="제목 1"/>
          <p:cNvSpPr>
            <a:spLocks noGrp="1"/>
          </p:cNvSpPr>
          <p:nvPr>
            <p:ph type="title"/>
          </p:nvPr>
        </p:nvSpPr>
        <p:spPr>
          <a:xfrm>
            <a:off x="3000375" y="5029200"/>
            <a:ext cx="5867400" cy="1219200"/>
          </a:xfrm>
        </p:spPr>
        <p:txBody>
          <a:bodyPr anchor="t">
            <a:noAutofit/>
          </a:bodyPr>
          <a:lstStyle>
            <a:lvl1pPr algn="l">
              <a:buNone/>
              <a:defRPr sz="2400" b="1">
                <a:solidFill>
                  <a:schemeClr val="tx2"/>
                </a:solidFill>
              </a:defRPr>
            </a:lvl1pPr>
          </a:lstStyle>
          <a:p>
            <a:r>
              <a:rPr kumimoji="0" lang="ko-KR" altLang="en-US" smtClean="0"/>
              <a:t>마스터 제목 스타일 편집</a:t>
            </a:r>
            <a:endParaRPr kumimoji="0" lang="en-US"/>
          </a:p>
        </p:txBody>
      </p:sp>
      <p:sp>
        <p:nvSpPr>
          <p:cNvPr id="3" name="그림 개체 틀 2"/>
          <p:cNvSpPr>
            <a:spLocks noGrp="1"/>
          </p:cNvSpPr>
          <p:nvPr>
            <p:ph type="pic" idx="1"/>
          </p:nvPr>
        </p:nvSpPr>
        <p:spPr>
          <a:xfrm>
            <a:off x="3000375" y="609600"/>
            <a:ext cx="5867400" cy="4267200"/>
          </a:xfrm>
        </p:spPr>
        <p:txBody>
          <a:bodyPr/>
          <a:lstStyle>
            <a:lvl1pPr marL="0" indent="0">
              <a:buNone/>
              <a:defRPr sz="3200"/>
            </a:lvl1pPr>
          </a:lstStyle>
          <a:p>
            <a:r>
              <a:rPr kumimoji="0" lang="ko-KR" altLang="en-US" smtClean="0"/>
              <a:t>그림을 추가하려면 아이콘을 클릭하십시오</a:t>
            </a:r>
            <a:endParaRPr kumimoji="0" lang="en-US" dirty="0"/>
          </a:p>
        </p:txBody>
      </p:sp>
      <p:sp>
        <p:nvSpPr>
          <p:cNvPr id="4" name="텍스트 개체 틀 3"/>
          <p:cNvSpPr>
            <a:spLocks noGrp="1"/>
          </p:cNvSpPr>
          <p:nvPr>
            <p:ph type="body" sz="half" idx="2"/>
          </p:nvPr>
        </p:nvSpPr>
        <p:spPr>
          <a:xfrm>
            <a:off x="381000" y="990600"/>
            <a:ext cx="2438400" cy="5257800"/>
          </a:xfrm>
        </p:spPr>
        <p:txBody>
          <a:bodyPr/>
          <a:lstStyle>
            <a:lvl1pPr marL="0" indent="0">
              <a:spcAft>
                <a:spcPts val="1000"/>
              </a:spcAft>
              <a:buFontTx/>
              <a:buNone/>
              <a:defRPr sz="1600">
                <a:solidFill>
                  <a:srgbClr val="FFFFFF"/>
                </a:solidFill>
              </a:defRPr>
            </a:lvl1pPr>
            <a:lvl2pPr>
              <a:defRPr sz="1200"/>
            </a:lvl2pPr>
            <a:lvl3pPr>
              <a:defRPr sz="1000"/>
            </a:lvl3pPr>
            <a:lvl4pPr>
              <a:defRPr sz="900"/>
            </a:lvl4pPr>
            <a:lvl5pPr>
              <a:defRPr sz="900"/>
            </a:lvl5pPr>
          </a:lstStyle>
          <a:p>
            <a:pPr lvl="0" eaLnBrk="1" latinLnBrk="0" hangingPunct="1"/>
            <a:r>
              <a:rPr kumimoji="0" lang="ko-KR" altLang="en-US" smtClean="0"/>
              <a:t>마스터 텍스트 스타일을 편집합니다</a:t>
            </a:r>
          </a:p>
        </p:txBody>
      </p:sp>
      <p:sp>
        <p:nvSpPr>
          <p:cNvPr id="22" name="직사각형 21"/>
          <p:cNvSpPr>
            <a:spLocks noChangeArrowheads="1"/>
          </p:cNvSpPr>
          <p:nvPr/>
        </p:nvSpPr>
        <p:spPr bwMode="auto">
          <a:xfrm>
            <a:off x="149352" y="6388385"/>
            <a:ext cx="8833104" cy="309563"/>
          </a:xfrm>
          <a:prstGeom prst="rect">
            <a:avLst/>
          </a:prstGeom>
          <a:solidFill>
            <a:schemeClr val="accent3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5" name="날짜 개체 틀 4"/>
          <p:cNvSpPr>
            <a:spLocks noGrp="1"/>
          </p:cNvSpPr>
          <p:nvPr>
            <p:ph type="dt" sz="half" idx="10"/>
          </p:nvPr>
        </p:nvSpPr>
        <p:spPr>
          <a:xfrm>
            <a:off x="5788152" y="6404984"/>
            <a:ext cx="3044952" cy="365760"/>
          </a:xfrm>
        </p:spPr>
        <p:txBody>
          <a:bodyPr/>
          <a:lstStyle/>
          <a:p>
            <a:fld id="{8870429C-45BB-4015-8ACF-FAF9C1681060}" type="datetimeFigureOut">
              <a:rPr lang="ko-KR" altLang="en-US" smtClean="0"/>
              <a:pPr/>
              <a:t>2019-12-13</a:t>
            </a:fld>
            <a:endParaRPr lang="ko-KR" altLang="en-US"/>
          </a:p>
        </p:txBody>
      </p:sp>
      <p:sp>
        <p:nvSpPr>
          <p:cNvPr id="6" name="바닥글 개체 틀 5"/>
          <p:cNvSpPr>
            <a:spLocks noGrp="1"/>
          </p:cNvSpPr>
          <p:nvPr>
            <p:ph type="ftr" sz="quarter" idx="11"/>
          </p:nvPr>
        </p:nvSpPr>
        <p:spPr>
          <a:xfrm>
            <a:off x="301752" y="6410848"/>
            <a:ext cx="3584448" cy="365760"/>
          </a:xfrm>
        </p:spPr>
        <p:txBody>
          <a:bodyPr/>
          <a:lstStyle/>
          <a:p>
            <a:endParaRPr lang="ko-KR" altLang="en-US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제목 및 세로 텍스트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ko-KR" altLang="en-US" smtClean="0"/>
              <a:t>마스터 제목 스타일 편집</a:t>
            </a:r>
            <a:endParaRPr kumimoji="0" lang="en-US"/>
          </a:p>
        </p:txBody>
      </p:sp>
      <p:sp>
        <p:nvSpPr>
          <p:cNvPr id="3" name="세로 텍스트 개체 틀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 eaLnBrk="1" latinLnBrk="0" hangingPunct="1"/>
            <a:r>
              <a:rPr lang="ko-KR" altLang="en-US" smtClean="0"/>
              <a:t>마스터 텍스트 스타일을 편집합니다</a:t>
            </a:r>
          </a:p>
          <a:p>
            <a:pPr lvl="1" eaLnBrk="1" latinLnBrk="0" hangingPunct="1"/>
            <a:r>
              <a:rPr lang="ko-KR" altLang="en-US" smtClean="0"/>
              <a:t>둘째 수준</a:t>
            </a:r>
          </a:p>
          <a:p>
            <a:pPr lvl="2" eaLnBrk="1" latinLnBrk="0" hangingPunct="1"/>
            <a:r>
              <a:rPr lang="ko-KR" altLang="en-US" smtClean="0"/>
              <a:t>셋째 수준</a:t>
            </a:r>
          </a:p>
          <a:p>
            <a:pPr lvl="3" eaLnBrk="1" latinLnBrk="0" hangingPunct="1"/>
            <a:r>
              <a:rPr lang="ko-KR" altLang="en-US" smtClean="0"/>
              <a:t>넷째 수준</a:t>
            </a:r>
          </a:p>
          <a:p>
            <a:pPr lvl="4" eaLnBrk="1" latinLnBrk="0" hangingPunct="1"/>
            <a:r>
              <a:rPr lang="ko-KR" altLang="en-US" smtClean="0"/>
              <a:t>다섯째 수준</a:t>
            </a:r>
            <a:endParaRPr kumimoji="0" lang="en-US"/>
          </a:p>
        </p:txBody>
      </p:sp>
      <p:sp>
        <p:nvSpPr>
          <p:cNvPr id="4" name="날짜 개체 틀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870429C-45BB-4015-8ACF-FAF9C1681060}" type="datetimeFigureOut">
              <a:rPr lang="ko-KR" altLang="en-US" smtClean="0"/>
              <a:pPr/>
              <a:t>2019-12-13</a:t>
            </a:fld>
            <a:endParaRPr lang="ko-KR" altLang="en-US"/>
          </a:p>
        </p:txBody>
      </p:sp>
      <p:sp>
        <p:nvSpPr>
          <p:cNvPr id="5" name="바닥글 개체 틀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6" name="슬라이드 번호 개체 틀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93C01DA-7690-435E-91B9-AE39DA15497A}" type="slidenum">
              <a:rPr lang="ko-KR" altLang="en-US" smtClean="0"/>
              <a:pPr/>
              <a:t>‹#›</a:t>
            </a:fld>
            <a:endParaRPr lang="ko-KR" altLang="en-US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세로 제목 및 텍스트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직사각형 6"/>
          <p:cNvSpPr>
            <a:spLocks noChangeArrowheads="1"/>
          </p:cNvSpPr>
          <p:nvPr/>
        </p:nvSpPr>
        <p:spPr bwMode="white">
          <a:xfrm>
            <a:off x="0" y="6705600"/>
            <a:ext cx="9144000" cy="152400"/>
          </a:xfrm>
          <a:prstGeom prst="rect">
            <a:avLst/>
          </a:prstGeom>
          <a:solidFill>
            <a:srgbClr val="FFFFFF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8" name="직사각형 7"/>
          <p:cNvSpPr>
            <a:spLocks noChangeArrowheads="1"/>
          </p:cNvSpPr>
          <p:nvPr/>
        </p:nvSpPr>
        <p:spPr bwMode="white">
          <a:xfrm>
            <a:off x="7010400" y="0"/>
            <a:ext cx="2133600" cy="6858000"/>
          </a:xfrm>
          <a:prstGeom prst="rect">
            <a:avLst/>
          </a:prstGeom>
          <a:solidFill>
            <a:srgbClr val="FFFFFF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9" name="직사각형 8"/>
          <p:cNvSpPr>
            <a:spLocks noChangeArrowheads="1"/>
          </p:cNvSpPr>
          <p:nvPr/>
        </p:nvSpPr>
        <p:spPr bwMode="white">
          <a:xfrm>
            <a:off x="0" y="0"/>
            <a:ext cx="9144000" cy="155448"/>
          </a:xfrm>
          <a:prstGeom prst="rect">
            <a:avLst/>
          </a:prstGeom>
          <a:solidFill>
            <a:srgbClr val="FFFFFF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10" name="직사각형 9"/>
          <p:cNvSpPr>
            <a:spLocks noChangeArrowheads="1"/>
          </p:cNvSpPr>
          <p:nvPr/>
        </p:nvSpPr>
        <p:spPr bwMode="white">
          <a:xfrm>
            <a:off x="0" y="0"/>
            <a:ext cx="152400" cy="6858000"/>
          </a:xfrm>
          <a:prstGeom prst="rect">
            <a:avLst/>
          </a:prstGeom>
          <a:solidFill>
            <a:srgbClr val="FFFFFF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11" name="직사각형 10"/>
          <p:cNvSpPr>
            <a:spLocks noChangeArrowheads="1"/>
          </p:cNvSpPr>
          <p:nvPr/>
        </p:nvSpPr>
        <p:spPr bwMode="auto">
          <a:xfrm>
            <a:off x="146304" y="6391656"/>
            <a:ext cx="8833104" cy="309563"/>
          </a:xfrm>
          <a:prstGeom prst="rect">
            <a:avLst/>
          </a:prstGeom>
          <a:solidFill>
            <a:schemeClr val="accent3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12" name="직사각형 11"/>
          <p:cNvSpPr>
            <a:spLocks noChangeArrowheads="1"/>
          </p:cNvSpPr>
          <p:nvPr/>
        </p:nvSpPr>
        <p:spPr bwMode="auto">
          <a:xfrm>
            <a:off x="152400" y="155448"/>
            <a:ext cx="8833104" cy="6547104"/>
          </a:xfrm>
          <a:prstGeom prst="rect">
            <a:avLst/>
          </a:prstGeom>
          <a:noFill/>
          <a:ln w="9525" cap="flat" cmpd="sng" algn="ctr">
            <a:solidFill>
              <a:schemeClr val="accent3">
                <a:shade val="75000"/>
              </a:schemeClr>
            </a:solidFill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 dirty="0"/>
          </a:p>
        </p:txBody>
      </p:sp>
      <p:sp>
        <p:nvSpPr>
          <p:cNvPr id="13" name="직선 연결선 12"/>
          <p:cNvSpPr>
            <a:spLocks noChangeShapeType="1"/>
          </p:cNvSpPr>
          <p:nvPr/>
        </p:nvSpPr>
        <p:spPr bwMode="auto">
          <a:xfrm rot="5400000">
            <a:off x="4021836" y="3278124"/>
            <a:ext cx="6245352" cy="0"/>
          </a:xfrm>
          <a:prstGeom prst="line">
            <a:avLst/>
          </a:prstGeom>
          <a:noFill/>
          <a:ln w="9525" cap="flat" cmpd="sng" algn="ctr">
            <a:solidFill>
              <a:schemeClr val="accent3">
                <a:shade val="75000"/>
              </a:schemeClr>
            </a:solidFill>
            <a:prstDash val="sysDash"/>
            <a:round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14" name="타원 13"/>
          <p:cNvSpPr/>
          <p:nvPr/>
        </p:nvSpPr>
        <p:spPr>
          <a:xfrm>
            <a:off x="6839712" y="2925763"/>
            <a:ext cx="609600" cy="609600"/>
          </a:xfrm>
          <a:prstGeom prst="ellipse">
            <a:avLst/>
          </a:prstGeom>
          <a:solidFill>
            <a:srgbClr val="FFFFFF"/>
          </a:solidFill>
          <a:ln w="15875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15" name="타원 14"/>
          <p:cNvSpPr/>
          <p:nvPr/>
        </p:nvSpPr>
        <p:spPr>
          <a:xfrm>
            <a:off x="6934200" y="3020251"/>
            <a:ext cx="420624" cy="420624"/>
          </a:xfrm>
          <a:prstGeom prst="ellipse">
            <a:avLst/>
          </a:prstGeom>
          <a:solidFill>
            <a:srgbClr val="FFFFFF"/>
          </a:solidFill>
          <a:ln w="50800" cap="rnd" cmpd="dbl" algn="ctr">
            <a:solidFill>
              <a:schemeClr val="accent3">
                <a:shade val="75000"/>
              </a:schemeClr>
            </a:solidFill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6" name="슬라이드 번호 개체 틀 5"/>
          <p:cNvSpPr>
            <a:spLocks noGrp="1"/>
          </p:cNvSpPr>
          <p:nvPr>
            <p:ph type="sldNum" sz="quarter" idx="12"/>
          </p:nvPr>
        </p:nvSpPr>
        <p:spPr>
          <a:xfrm>
            <a:off x="6915912" y="3009901"/>
            <a:ext cx="457200" cy="441325"/>
          </a:xfrm>
        </p:spPr>
        <p:txBody>
          <a:bodyPr/>
          <a:lstStyle/>
          <a:p>
            <a:fld id="{B93C01DA-7690-435E-91B9-AE39DA15497A}" type="slidenum">
              <a:rPr lang="ko-KR" altLang="en-US" smtClean="0"/>
              <a:pPr/>
              <a:t>‹#›</a:t>
            </a:fld>
            <a:endParaRPr lang="ko-KR" altLang="en-US"/>
          </a:p>
        </p:txBody>
      </p:sp>
      <p:sp>
        <p:nvSpPr>
          <p:cNvPr id="3" name="세로 텍스트 개체 틀 2"/>
          <p:cNvSpPr>
            <a:spLocks noGrp="1"/>
          </p:cNvSpPr>
          <p:nvPr>
            <p:ph type="body" orient="vert" idx="1"/>
          </p:nvPr>
        </p:nvSpPr>
        <p:spPr>
          <a:xfrm>
            <a:off x="304800" y="304800"/>
            <a:ext cx="6553200" cy="5821366"/>
          </a:xfrm>
        </p:spPr>
        <p:txBody>
          <a:bodyPr vert="eaVert"/>
          <a:lstStyle/>
          <a:p>
            <a:pPr lvl="0" eaLnBrk="1" latinLnBrk="0" hangingPunct="1"/>
            <a:r>
              <a:rPr lang="ko-KR" altLang="en-US" smtClean="0"/>
              <a:t>마스터 텍스트 스타일을 편집합니다</a:t>
            </a:r>
          </a:p>
          <a:p>
            <a:pPr lvl="1" eaLnBrk="1" latinLnBrk="0" hangingPunct="1"/>
            <a:r>
              <a:rPr lang="ko-KR" altLang="en-US" smtClean="0"/>
              <a:t>둘째 수준</a:t>
            </a:r>
          </a:p>
          <a:p>
            <a:pPr lvl="2" eaLnBrk="1" latinLnBrk="0" hangingPunct="1"/>
            <a:r>
              <a:rPr lang="ko-KR" altLang="en-US" smtClean="0"/>
              <a:t>셋째 수준</a:t>
            </a:r>
          </a:p>
          <a:p>
            <a:pPr lvl="3" eaLnBrk="1" latinLnBrk="0" hangingPunct="1"/>
            <a:r>
              <a:rPr lang="ko-KR" altLang="en-US" smtClean="0"/>
              <a:t>넷째 수준</a:t>
            </a:r>
          </a:p>
          <a:p>
            <a:pPr lvl="4" eaLnBrk="1" latinLnBrk="0" hangingPunct="1"/>
            <a:r>
              <a:rPr lang="ko-KR" altLang="en-US" smtClean="0"/>
              <a:t>다섯째 수준</a:t>
            </a:r>
            <a:endParaRPr kumimoji="0" lang="en-US"/>
          </a:p>
        </p:txBody>
      </p:sp>
      <p:sp>
        <p:nvSpPr>
          <p:cNvPr id="4" name="날짜 개체 틀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870429C-45BB-4015-8ACF-FAF9C1681060}" type="datetimeFigureOut">
              <a:rPr lang="ko-KR" altLang="en-US" smtClean="0"/>
              <a:pPr/>
              <a:t>2019-12-13</a:t>
            </a:fld>
            <a:endParaRPr lang="ko-KR" altLang="en-US"/>
          </a:p>
        </p:txBody>
      </p:sp>
      <p:sp>
        <p:nvSpPr>
          <p:cNvPr id="5" name="바닥글 개체 틀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2" name="세로 제목 1"/>
          <p:cNvSpPr>
            <a:spLocks noGrp="1"/>
          </p:cNvSpPr>
          <p:nvPr>
            <p:ph type="title" orient="vert"/>
          </p:nvPr>
        </p:nvSpPr>
        <p:spPr>
          <a:xfrm>
            <a:off x="7391400" y="304801"/>
            <a:ext cx="1447800" cy="5851525"/>
          </a:xfrm>
        </p:spPr>
        <p:txBody>
          <a:bodyPr vert="eaVert"/>
          <a:lstStyle/>
          <a:p>
            <a:r>
              <a:rPr kumimoji="0" lang="ko-KR" altLang="en-US" smtClean="0"/>
              <a:t>마스터 제목 스타일 편집</a:t>
            </a:r>
            <a:endParaRPr kumimoji="0" lang="en-US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tx1">
            <a:alpha val="76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" name="직사각형 16"/>
          <p:cNvSpPr>
            <a:spLocks noChangeArrowheads="1"/>
          </p:cNvSpPr>
          <p:nvPr/>
        </p:nvSpPr>
        <p:spPr bwMode="white">
          <a:xfrm>
            <a:off x="0" y="6705600"/>
            <a:ext cx="9144000" cy="152400"/>
          </a:xfrm>
          <a:prstGeom prst="rect">
            <a:avLst/>
          </a:prstGeom>
          <a:solidFill>
            <a:srgbClr val="FFFFFF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16" name="직사각형 15"/>
          <p:cNvSpPr>
            <a:spLocks noChangeArrowheads="1"/>
          </p:cNvSpPr>
          <p:nvPr/>
        </p:nvSpPr>
        <p:spPr bwMode="white">
          <a:xfrm>
            <a:off x="0" y="0"/>
            <a:ext cx="9144000" cy="1393371"/>
          </a:xfrm>
          <a:prstGeom prst="rect">
            <a:avLst/>
          </a:prstGeom>
          <a:solidFill>
            <a:srgbClr val="FFFFFF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18" name="직사각형 17"/>
          <p:cNvSpPr>
            <a:spLocks noChangeArrowheads="1"/>
          </p:cNvSpPr>
          <p:nvPr/>
        </p:nvSpPr>
        <p:spPr bwMode="white">
          <a:xfrm>
            <a:off x="0" y="0"/>
            <a:ext cx="152400" cy="6858000"/>
          </a:xfrm>
          <a:prstGeom prst="rect">
            <a:avLst/>
          </a:prstGeom>
          <a:solidFill>
            <a:srgbClr val="FFFFFF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19" name="직사각형 18"/>
          <p:cNvSpPr>
            <a:spLocks noChangeArrowheads="1"/>
          </p:cNvSpPr>
          <p:nvPr/>
        </p:nvSpPr>
        <p:spPr bwMode="white">
          <a:xfrm>
            <a:off x="8991600" y="0"/>
            <a:ext cx="152400" cy="6858000"/>
          </a:xfrm>
          <a:prstGeom prst="rect">
            <a:avLst/>
          </a:prstGeom>
          <a:solidFill>
            <a:srgbClr val="FFFFFF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9" name="직사각형 8"/>
          <p:cNvSpPr>
            <a:spLocks noChangeArrowheads="1"/>
          </p:cNvSpPr>
          <p:nvPr/>
        </p:nvSpPr>
        <p:spPr bwMode="auto">
          <a:xfrm>
            <a:off x="149352" y="6388385"/>
            <a:ext cx="8833104" cy="309563"/>
          </a:xfrm>
          <a:prstGeom prst="rect">
            <a:avLst/>
          </a:prstGeom>
          <a:solidFill>
            <a:schemeClr val="accent3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14" name="날짜 개체 틀 13"/>
          <p:cNvSpPr>
            <a:spLocks noGrp="1"/>
          </p:cNvSpPr>
          <p:nvPr>
            <p:ph type="dt" sz="half" idx="2"/>
          </p:nvPr>
        </p:nvSpPr>
        <p:spPr>
          <a:xfrm>
            <a:off x="5791200" y="6404984"/>
            <a:ext cx="3044952" cy="365760"/>
          </a:xfrm>
          <a:prstGeom prst="rect">
            <a:avLst/>
          </a:prstGeom>
        </p:spPr>
        <p:txBody>
          <a:bodyPr vert="horz"/>
          <a:lstStyle>
            <a:lvl1pPr algn="r" eaLnBrk="1" latinLnBrk="0" hangingPunct="1">
              <a:defRPr kumimoji="0" sz="1400">
                <a:solidFill>
                  <a:srgbClr val="FFFFFF"/>
                </a:solidFill>
              </a:defRPr>
            </a:lvl1pPr>
          </a:lstStyle>
          <a:p>
            <a:fld id="{8870429C-45BB-4015-8ACF-FAF9C1681060}" type="datetimeFigureOut">
              <a:rPr lang="ko-KR" altLang="en-US" smtClean="0"/>
              <a:pPr/>
              <a:t>2019-12-13</a:t>
            </a:fld>
            <a:endParaRPr lang="ko-KR" altLang="en-US"/>
          </a:p>
        </p:txBody>
      </p:sp>
      <p:sp>
        <p:nvSpPr>
          <p:cNvPr id="3" name="바닥글 개체 틀 2"/>
          <p:cNvSpPr>
            <a:spLocks noGrp="1"/>
          </p:cNvSpPr>
          <p:nvPr>
            <p:ph type="ftr" sz="quarter" idx="3"/>
          </p:nvPr>
        </p:nvSpPr>
        <p:spPr>
          <a:xfrm>
            <a:off x="304800" y="6410848"/>
            <a:ext cx="3581400" cy="365760"/>
          </a:xfrm>
          <a:prstGeom prst="rect">
            <a:avLst/>
          </a:prstGeom>
        </p:spPr>
        <p:txBody>
          <a:bodyPr vert="horz"/>
          <a:lstStyle>
            <a:lvl1pPr algn="l" eaLnBrk="1" latinLnBrk="0" hangingPunct="1">
              <a:defRPr kumimoji="0" sz="1200">
                <a:solidFill>
                  <a:srgbClr val="FFFFFF"/>
                </a:solidFill>
              </a:defRPr>
            </a:lvl1pPr>
          </a:lstStyle>
          <a:p>
            <a:endParaRPr lang="ko-KR" altLang="en-US"/>
          </a:p>
        </p:txBody>
      </p:sp>
      <p:sp>
        <p:nvSpPr>
          <p:cNvPr id="8" name="직사각형 7"/>
          <p:cNvSpPr>
            <a:spLocks noChangeArrowheads="1"/>
          </p:cNvSpPr>
          <p:nvPr/>
        </p:nvSpPr>
        <p:spPr bwMode="auto">
          <a:xfrm>
            <a:off x="152400" y="155448"/>
            <a:ext cx="8833104" cy="6547104"/>
          </a:xfrm>
          <a:prstGeom prst="rect">
            <a:avLst/>
          </a:prstGeom>
          <a:noFill/>
          <a:ln w="9525" cap="flat" cmpd="sng" algn="ctr">
            <a:solidFill>
              <a:schemeClr val="accent3">
                <a:shade val="75000"/>
              </a:schemeClr>
            </a:solidFill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 dirty="0"/>
          </a:p>
        </p:txBody>
      </p:sp>
      <p:sp>
        <p:nvSpPr>
          <p:cNvPr id="10" name="직선 연결선 9"/>
          <p:cNvSpPr>
            <a:spLocks noChangeShapeType="1"/>
          </p:cNvSpPr>
          <p:nvPr/>
        </p:nvSpPr>
        <p:spPr bwMode="auto">
          <a:xfrm>
            <a:off x="152400" y="1276743"/>
            <a:ext cx="8833104" cy="0"/>
          </a:xfrm>
          <a:prstGeom prst="line">
            <a:avLst/>
          </a:prstGeom>
          <a:noFill/>
          <a:ln w="9525" cap="flat" cmpd="sng" algn="ctr">
            <a:solidFill>
              <a:schemeClr val="accent3">
                <a:shade val="75000"/>
              </a:schemeClr>
            </a:solidFill>
            <a:prstDash val="sysDash"/>
            <a:round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12" name="타원 11"/>
          <p:cNvSpPr/>
          <p:nvPr/>
        </p:nvSpPr>
        <p:spPr>
          <a:xfrm>
            <a:off x="4267200" y="956036"/>
            <a:ext cx="609600" cy="609600"/>
          </a:xfrm>
          <a:prstGeom prst="ellipse">
            <a:avLst/>
          </a:prstGeom>
          <a:solidFill>
            <a:srgbClr val="FFFFFF"/>
          </a:solidFill>
          <a:ln w="15875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15" name="타원 14"/>
          <p:cNvSpPr/>
          <p:nvPr/>
        </p:nvSpPr>
        <p:spPr>
          <a:xfrm>
            <a:off x="4361688" y="1050524"/>
            <a:ext cx="420624" cy="420624"/>
          </a:xfrm>
          <a:prstGeom prst="ellipse">
            <a:avLst/>
          </a:prstGeom>
          <a:solidFill>
            <a:srgbClr val="FFFFFF"/>
          </a:solidFill>
          <a:ln w="50800" cap="rnd" cmpd="dbl" algn="ctr">
            <a:solidFill>
              <a:schemeClr val="accent3">
                <a:shade val="75000"/>
              </a:schemeClr>
            </a:solidFill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23" name="슬라이드 번호 개체 틀 22"/>
          <p:cNvSpPr>
            <a:spLocks noGrp="1"/>
          </p:cNvSpPr>
          <p:nvPr>
            <p:ph type="sldNum" sz="quarter" idx="4"/>
          </p:nvPr>
        </p:nvSpPr>
        <p:spPr>
          <a:xfrm>
            <a:off x="4343400" y="1040174"/>
            <a:ext cx="457200" cy="441325"/>
          </a:xfrm>
          <a:prstGeom prst="rect">
            <a:avLst/>
          </a:prstGeom>
        </p:spPr>
        <p:txBody>
          <a:bodyPr vert="horz" lIns="45720" rIns="45720" anchor="ctr">
            <a:normAutofit/>
          </a:bodyPr>
          <a:lstStyle>
            <a:lvl1pPr algn="ctr" eaLnBrk="1" latinLnBrk="0" hangingPunct="1">
              <a:defRPr kumimoji="0" sz="1600">
                <a:solidFill>
                  <a:schemeClr val="accent3">
                    <a:shade val="75000"/>
                  </a:schemeClr>
                </a:solidFill>
              </a:defRPr>
            </a:lvl1pPr>
          </a:lstStyle>
          <a:p>
            <a:fld id="{B93C01DA-7690-435E-91B9-AE39DA15497A}" type="slidenum">
              <a:rPr lang="ko-KR" altLang="en-US" smtClean="0"/>
              <a:pPr/>
              <a:t>‹#›</a:t>
            </a:fld>
            <a:endParaRPr lang="ko-KR" altLang="en-US"/>
          </a:p>
        </p:txBody>
      </p:sp>
      <p:sp>
        <p:nvSpPr>
          <p:cNvPr id="22" name="제목 개체 틀 21"/>
          <p:cNvSpPr>
            <a:spLocks noGrp="1"/>
          </p:cNvSpPr>
          <p:nvPr>
            <p:ph type="title"/>
          </p:nvPr>
        </p:nvSpPr>
        <p:spPr>
          <a:xfrm>
            <a:off x="301752" y="228600"/>
            <a:ext cx="8534400" cy="758952"/>
          </a:xfrm>
          <a:prstGeom prst="rect">
            <a:avLst/>
          </a:prstGeom>
        </p:spPr>
        <p:txBody>
          <a:bodyPr vert="horz" anchor="b">
            <a:normAutofit/>
          </a:bodyPr>
          <a:lstStyle/>
          <a:p>
            <a:r>
              <a:rPr kumimoji="0" lang="ko-KR" altLang="en-US" smtClean="0"/>
              <a:t>마스터 제목 스타일 편집</a:t>
            </a:r>
            <a:endParaRPr kumimoji="0" lang="en-US"/>
          </a:p>
        </p:txBody>
      </p:sp>
      <p:sp>
        <p:nvSpPr>
          <p:cNvPr id="13" name="텍스트 개체 틀 12"/>
          <p:cNvSpPr>
            <a:spLocks noGrp="1"/>
          </p:cNvSpPr>
          <p:nvPr>
            <p:ph type="body" idx="1"/>
          </p:nvPr>
        </p:nvSpPr>
        <p:spPr>
          <a:xfrm>
            <a:off x="301752" y="1524000"/>
            <a:ext cx="8534400" cy="4599432"/>
          </a:xfrm>
          <a:prstGeom prst="rect">
            <a:avLst/>
          </a:prstGeom>
        </p:spPr>
        <p:txBody>
          <a:bodyPr vert="horz">
            <a:normAutofit/>
          </a:bodyPr>
          <a:lstStyle/>
          <a:p>
            <a:pPr lvl="0" eaLnBrk="1" latinLnBrk="0" hangingPunct="1"/>
            <a:r>
              <a:rPr kumimoji="0" lang="ko-KR" altLang="en-US" dirty="0" smtClean="0"/>
              <a:t>마스터 텍스트 스타일을 편집합니다</a:t>
            </a:r>
          </a:p>
          <a:p>
            <a:pPr lvl="1" eaLnBrk="1" latinLnBrk="0" hangingPunct="1"/>
            <a:r>
              <a:rPr kumimoji="0" lang="ko-KR" altLang="en-US" dirty="0" smtClean="0"/>
              <a:t>둘째 수준</a:t>
            </a:r>
          </a:p>
          <a:p>
            <a:pPr lvl="2" eaLnBrk="1" latinLnBrk="0" hangingPunct="1"/>
            <a:r>
              <a:rPr kumimoji="0" lang="ko-KR" altLang="en-US" dirty="0" smtClean="0"/>
              <a:t>셋째 수준</a:t>
            </a:r>
          </a:p>
          <a:p>
            <a:pPr lvl="3" eaLnBrk="1" latinLnBrk="0" hangingPunct="1"/>
            <a:r>
              <a:rPr kumimoji="0" lang="ko-KR" altLang="en-US" dirty="0" smtClean="0"/>
              <a:t>넷째 수준</a:t>
            </a:r>
          </a:p>
          <a:p>
            <a:pPr lvl="4" eaLnBrk="1" latinLnBrk="0" hangingPunct="1"/>
            <a:r>
              <a:rPr kumimoji="0" lang="ko-KR" altLang="en-US" dirty="0" smtClean="0"/>
              <a:t>다섯째 수준</a:t>
            </a:r>
            <a:endParaRPr kumimoji="0" lang="en-US" dirty="0"/>
          </a:p>
        </p:txBody>
      </p:sp>
    </p:spTree>
  </p:cSld>
  <p:clrMap bg1="dk1" tx1="lt1" bg2="dk2" tx2="lt2" accent1="accent1" accent2="accent2" accent3="accent3" accent4="accent4" accent5="accent5" accent6="accent6" hlink="hlink" folHlink="folHlink"/>
  <p:sldLayoutIdLst>
    <p:sldLayoutId id="2147483769" r:id="rId1"/>
    <p:sldLayoutId id="2147483770" r:id="rId2"/>
    <p:sldLayoutId id="2147483771" r:id="rId3"/>
    <p:sldLayoutId id="2147483772" r:id="rId4"/>
    <p:sldLayoutId id="2147483773" r:id="rId5"/>
    <p:sldLayoutId id="2147483774" r:id="rId6"/>
    <p:sldLayoutId id="2147483775" r:id="rId7"/>
    <p:sldLayoutId id="2147483776" r:id="rId8"/>
    <p:sldLayoutId id="2147483777" r:id="rId9"/>
    <p:sldLayoutId id="2147483778" r:id="rId10"/>
    <p:sldLayoutId id="2147483779" r:id="rId11"/>
  </p:sldLayoutIdLst>
  <p:timing>
    <p:tnLst>
      <p:par>
        <p:cTn id="1" dur="indefinite" restart="never" nodeType="tmRoot"/>
      </p:par>
    </p:tnLst>
  </p:timing>
  <p:txStyles>
    <p:titleStyle>
      <a:lvl1pPr algn="ctr" rtl="0" eaLnBrk="1" latinLnBrk="1" hangingPunct="1">
        <a:spcBef>
          <a:spcPct val="0"/>
        </a:spcBef>
        <a:buNone/>
        <a:defRPr kumimoji="0" sz="3300" kern="1200">
          <a:solidFill>
            <a:schemeClr val="accent3">
              <a:shade val="75000"/>
            </a:schemeClr>
          </a:solidFill>
          <a:latin typeface="+mj-lt"/>
          <a:ea typeface="+mj-ea"/>
          <a:cs typeface="+mj-cs"/>
        </a:defRPr>
      </a:lvl1pPr>
    </p:titleStyle>
    <p:bodyStyle>
      <a:lvl1pPr marL="274320" indent="-274320" algn="l" rtl="0" eaLnBrk="1" latinLnBrk="1" hangingPunct="1">
        <a:spcBef>
          <a:spcPct val="20000"/>
        </a:spcBef>
        <a:buClr>
          <a:schemeClr val="accent1"/>
        </a:buClr>
        <a:buSzPct val="85000"/>
        <a:buFont typeface="Wingdings 2"/>
        <a:buChar char=""/>
        <a:defRPr kumimoji="0" sz="2700" kern="1200">
          <a:solidFill>
            <a:schemeClr val="tx1"/>
          </a:solidFill>
          <a:latin typeface="+mn-lt"/>
          <a:ea typeface="+mn-ea"/>
          <a:cs typeface="+mn-cs"/>
        </a:defRPr>
      </a:lvl1pPr>
      <a:lvl2pPr marL="548640" indent="-274320" algn="l" rtl="0" eaLnBrk="1" latinLnBrk="1" hangingPunct="1">
        <a:spcBef>
          <a:spcPct val="20000"/>
        </a:spcBef>
        <a:buClr>
          <a:schemeClr val="accent2"/>
        </a:buClr>
        <a:buSzPct val="70000"/>
        <a:buFont typeface="Wingdings"/>
        <a:buChar char=""/>
        <a:defRPr kumimoji="0" sz="2200" kern="1200">
          <a:solidFill>
            <a:schemeClr val="tx2"/>
          </a:solidFill>
          <a:latin typeface="+mn-lt"/>
          <a:ea typeface="+mn-ea"/>
          <a:cs typeface="+mn-cs"/>
        </a:defRPr>
      </a:lvl2pPr>
      <a:lvl3pPr marL="822960" indent="-228600" algn="l" rtl="0" eaLnBrk="1" latinLnBrk="1" hangingPunct="1">
        <a:spcBef>
          <a:spcPct val="20000"/>
        </a:spcBef>
        <a:buClr>
          <a:schemeClr val="accent3"/>
        </a:buClr>
        <a:buSzPct val="75000"/>
        <a:buFont typeface="Wingdings 2"/>
        <a:buChar char=""/>
        <a:defRPr kumimoji="0"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097280" indent="-228600" algn="l" rtl="0" eaLnBrk="1" latinLnBrk="1" hangingPunct="1">
        <a:spcBef>
          <a:spcPct val="20000"/>
        </a:spcBef>
        <a:buClr>
          <a:schemeClr val="accent4"/>
        </a:buClr>
        <a:buSzPct val="70000"/>
        <a:buFont typeface="Wingdings"/>
        <a:buChar char=""/>
        <a:defRPr kumimoji="0" sz="2000" kern="1200">
          <a:solidFill>
            <a:schemeClr val="tx2"/>
          </a:solidFill>
          <a:latin typeface="+mn-lt"/>
          <a:ea typeface="+mn-ea"/>
          <a:cs typeface="+mn-cs"/>
        </a:defRPr>
      </a:lvl4pPr>
      <a:lvl5pPr marL="1371600" indent="-228600" algn="l" rtl="0" eaLnBrk="1" latinLnBrk="1" hangingPunct="1">
        <a:spcBef>
          <a:spcPct val="20000"/>
        </a:spcBef>
        <a:buClr>
          <a:schemeClr val="accent5"/>
        </a:buClr>
        <a:buFontTx/>
        <a:buChar char="•"/>
        <a:defRPr kumimoji="0"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1645920" indent="-182880" algn="l" rtl="0" eaLnBrk="1" latinLnBrk="1" hangingPunct="1">
        <a:spcBef>
          <a:spcPct val="20000"/>
        </a:spcBef>
        <a:buClr>
          <a:schemeClr val="accent6"/>
        </a:buClr>
        <a:buSzPct val="80000"/>
        <a:buFont typeface="Wingdings 2"/>
        <a:buChar char=""/>
        <a:defRPr kumimoji="0"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1920240" indent="-182880" algn="l" rtl="0" eaLnBrk="1" latinLnBrk="1" hangingPunct="1">
        <a:spcBef>
          <a:spcPct val="20000"/>
        </a:spcBef>
        <a:buClr>
          <a:schemeClr val="accent1">
            <a:shade val="75000"/>
          </a:schemeClr>
        </a:buClr>
        <a:buSzPct val="90000"/>
        <a:buChar char="•"/>
        <a:defRPr kumimoji="0" sz="1600" kern="1200" baseline="0">
          <a:solidFill>
            <a:schemeClr val="tx1"/>
          </a:solidFill>
          <a:latin typeface="+mn-lt"/>
          <a:ea typeface="+mn-ea"/>
          <a:cs typeface="+mn-cs"/>
        </a:defRPr>
      </a:lvl7pPr>
      <a:lvl8pPr marL="2103120" indent="-182880" algn="l" rtl="0" eaLnBrk="1" latinLnBrk="1" hangingPunct="1">
        <a:spcBef>
          <a:spcPct val="20000"/>
        </a:spcBef>
        <a:buClr>
          <a:schemeClr val="accent4">
            <a:shade val="75000"/>
          </a:schemeClr>
        </a:buClr>
        <a:buChar char="•"/>
        <a:defRPr kumimoji="0" sz="1600" kern="1200">
          <a:solidFill>
            <a:schemeClr val="tx1"/>
          </a:solidFill>
          <a:latin typeface="+mn-lt"/>
          <a:ea typeface="+mn-ea"/>
          <a:cs typeface="+mn-cs"/>
        </a:defRPr>
      </a:lvl8pPr>
      <a:lvl9pPr marL="2377440" indent="-182880" algn="l" rtl="0" eaLnBrk="1" latinLnBrk="1" hangingPunct="1">
        <a:spcBef>
          <a:spcPct val="20000"/>
        </a:spcBef>
        <a:buClr>
          <a:schemeClr val="accent2">
            <a:shade val="75000"/>
          </a:schemeClr>
        </a:buClr>
        <a:buSzPct val="90000"/>
        <a:buChar char="•"/>
        <a:defRPr kumimoji="0" sz="1400" kern="1200" cap="all" baseline="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lvl1pPr marL="0" algn="l" rtl="0" eaLnBrk="1" latinLnBrk="1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rtl="0" eaLnBrk="1" latinLnBrk="1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rtl="0" eaLnBrk="1" latinLnBrk="1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rtl="0" eaLnBrk="1" latinLnBrk="1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rtl="0" eaLnBrk="1" latinLnBrk="1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rtl="0" eaLnBrk="1" latinLnBrk="1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rtl="0" eaLnBrk="1" latinLnBrk="1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rtl="0" eaLnBrk="1" latinLnBrk="1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rtl="0" eaLnBrk="1" latinLnBrk="1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7" Type="http://schemas.openxmlformats.org/officeDocument/2006/relationships/image" Target="../media/image8.pn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7.png"/><Relationship Id="rId5" Type="http://schemas.openxmlformats.org/officeDocument/2006/relationships/image" Target="../media/image6.png"/><Relationship Id="rId4" Type="http://schemas.openxmlformats.org/officeDocument/2006/relationships/image" Target="../media/image5.png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jpe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10.png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png"/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13.png"/><Relationship Id="rId4" Type="http://schemas.openxmlformats.org/officeDocument/2006/relationships/image" Target="../media/image12.jpeg"/></Relationships>
</file>

<file path=ppt/slides/_rels/slide7.xml.rels><?xml version="1.0" encoding="UTF-8" standalone="yes"?>
<Relationships xmlns="http://schemas.openxmlformats.org/package/2006/relationships"><Relationship Id="rId8" Type="http://schemas.microsoft.com/office/2007/relationships/hdphoto" Target="../media/hdphoto1.wdp"/><Relationship Id="rId3" Type="http://schemas.openxmlformats.org/officeDocument/2006/relationships/image" Target="../media/image14.png"/><Relationship Id="rId7" Type="http://schemas.openxmlformats.org/officeDocument/2006/relationships/image" Target="../media/image18.png"/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17.png"/><Relationship Id="rId5" Type="http://schemas.openxmlformats.org/officeDocument/2006/relationships/image" Target="../media/image16.png"/><Relationship Id="rId4" Type="http://schemas.openxmlformats.org/officeDocument/2006/relationships/image" Target="../media/image15.png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hyperlink" Target="Rec%2009-13-19_002_screen_video_sys_audio.avi" TargetMode="External"/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20.png"/><Relationship Id="rId4" Type="http://schemas.openxmlformats.org/officeDocument/2006/relationships/image" Target="../media/image19.png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3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부제목 2"/>
          <p:cNvSpPr>
            <a:spLocks noGrp="1"/>
          </p:cNvSpPr>
          <p:nvPr>
            <p:ph type="subTitle" idx="1"/>
          </p:nvPr>
        </p:nvSpPr>
        <p:spPr>
          <a:xfrm>
            <a:off x="2285984" y="3643314"/>
            <a:ext cx="4320480" cy="1800200"/>
          </a:xfrm>
        </p:spPr>
        <p:txBody>
          <a:bodyPr>
            <a:normAutofit/>
          </a:bodyPr>
          <a:lstStyle/>
          <a:p>
            <a:r>
              <a:rPr lang="ko-KR" altLang="en-US" sz="1400" dirty="0" smtClean="0"/>
              <a:t> </a:t>
            </a:r>
            <a:endParaRPr lang="en-US" altLang="ko-KR" sz="2000" dirty="0" smtClean="0"/>
          </a:p>
          <a:p>
            <a:r>
              <a:rPr lang="en-US" altLang="ko-KR" sz="2400" dirty="0">
                <a:solidFill>
                  <a:schemeClr val="bg1"/>
                </a:solidFill>
              </a:rPr>
              <a:t>Republic of Korea</a:t>
            </a:r>
            <a:br>
              <a:rPr lang="en-US" altLang="ko-KR" sz="2400" dirty="0">
                <a:solidFill>
                  <a:schemeClr val="bg1"/>
                </a:solidFill>
              </a:rPr>
            </a:br>
            <a:r>
              <a:rPr lang="en-US" altLang="ko-KR" sz="2400" dirty="0" smtClean="0">
                <a:solidFill>
                  <a:schemeClr val="bg1"/>
                </a:solidFill>
              </a:rPr>
              <a:t>“PPS”</a:t>
            </a:r>
            <a:endParaRPr lang="ko-KR" altLang="en-US" sz="2000" b="0" dirty="0">
              <a:solidFill>
                <a:schemeClr val="bg1"/>
              </a:solidFill>
              <a:latin typeface="HY견고딕" pitchFamily="18" charset="-127"/>
              <a:ea typeface="HY견고딕" pitchFamily="18" charset="-127"/>
            </a:endParaRPr>
          </a:p>
        </p:txBody>
      </p:sp>
      <p:sp>
        <p:nvSpPr>
          <p:cNvPr id="2" name="제목 1"/>
          <p:cNvSpPr>
            <a:spLocks noGrp="1"/>
          </p:cNvSpPr>
          <p:nvPr>
            <p:ph type="ctrTitle"/>
          </p:nvPr>
        </p:nvSpPr>
        <p:spPr>
          <a:xfrm>
            <a:off x="179512" y="188640"/>
            <a:ext cx="8784976" cy="2376264"/>
          </a:xfrm>
        </p:spPr>
        <p:txBody>
          <a:bodyPr anchor="ctr">
            <a:noAutofit/>
          </a:bodyPr>
          <a:lstStyle/>
          <a:p>
            <a:r>
              <a:rPr lang="en-US" altLang="ko-KR" sz="3200" b="1" spc="-150" dirty="0" smtClean="0">
                <a:ln>
                  <a:solidFill>
                    <a:schemeClr val="accent1">
                      <a:alpha val="0"/>
                    </a:schemeClr>
                  </a:solidFill>
                </a:ln>
                <a:solidFill>
                  <a:schemeClr val="bg1"/>
                </a:solidFill>
                <a:latin typeface="HY헤드라인M" pitchFamily="18" charset="-127"/>
                <a:ea typeface="HY헤드라인M" pitchFamily="18" charset="-127"/>
              </a:rPr>
              <a:t> </a:t>
            </a:r>
            <a:r>
              <a:rPr lang="en-US" altLang="ko-KR" sz="3200" b="1" dirty="0" smtClean="0">
                <a:solidFill>
                  <a:schemeClr val="bg1"/>
                </a:solidFill>
              </a:rPr>
              <a:t>Broadening </a:t>
            </a:r>
            <a:r>
              <a:rPr lang="en-US" altLang="ko-KR" sz="3200" b="1" dirty="0">
                <a:solidFill>
                  <a:schemeClr val="bg1"/>
                </a:solidFill>
              </a:rPr>
              <a:t>Access to Public Procurement Service : Online Proposal and Evaluation </a:t>
            </a:r>
            <a:r>
              <a:rPr lang="en-US" altLang="ko-KR" sz="3200" b="1" dirty="0" smtClean="0">
                <a:solidFill>
                  <a:schemeClr val="bg1"/>
                </a:solidFill>
              </a:rPr>
              <a:t>Platform(e-ordering system) </a:t>
            </a:r>
            <a:r>
              <a:rPr lang="en-US" altLang="ko-KR" sz="3200" b="1" dirty="0" smtClean="0">
                <a:solidFill>
                  <a:schemeClr val="bg1"/>
                </a:solidFill>
                <a:latin typeface="HY견고딕" pitchFamily="18" charset="-127"/>
                <a:ea typeface="HY견고딕" pitchFamily="18" charset="-127"/>
              </a:rPr>
              <a:t> </a:t>
            </a:r>
            <a:endParaRPr lang="ko-KR" altLang="en-US" sz="2800" b="1" dirty="0">
              <a:solidFill>
                <a:schemeClr val="bg1"/>
              </a:solidFill>
              <a:latin typeface="HY견고딕" pitchFamily="18" charset="-127"/>
              <a:ea typeface="HY견고딕" pitchFamily="18" charset="-127"/>
            </a:endParaRPr>
          </a:p>
        </p:txBody>
      </p:sp>
      <p:sp>
        <p:nvSpPr>
          <p:cNvPr id="4" name="직사각형 3"/>
          <p:cNvSpPr/>
          <p:nvPr/>
        </p:nvSpPr>
        <p:spPr>
          <a:xfrm>
            <a:off x="467544" y="3070701"/>
            <a:ext cx="8496944" cy="64633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en-US" altLang="ko-KR" b="1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나눔고딕 ExtraBold" panose="020D0904000000000000" pitchFamily="50" charset="-127"/>
                <a:ea typeface="나눔고딕 ExtraBold" panose="020D0904000000000000" pitchFamily="50" charset="-127"/>
              </a:rPr>
              <a:t>- </a:t>
            </a:r>
            <a:r>
              <a:rPr lang="en-US" altLang="ko-KR" dirty="0">
                <a:solidFill>
                  <a:schemeClr val="bg1"/>
                </a:solidFill>
              </a:rPr>
              <a:t>Expect to save KRW 140 billion annually when using all public </a:t>
            </a:r>
            <a:r>
              <a:rPr lang="en-US" altLang="ko-KR" dirty="0" smtClean="0">
                <a:solidFill>
                  <a:schemeClr val="bg1"/>
                </a:solidFill>
              </a:rPr>
              <a:t>institutions -</a:t>
            </a:r>
            <a:endParaRPr lang="en-US" altLang="ko-KR" dirty="0">
              <a:solidFill>
                <a:schemeClr val="bg1"/>
              </a:solidFill>
            </a:endParaRPr>
          </a:p>
          <a:p>
            <a:pPr algn="ctr"/>
            <a:r>
              <a:rPr lang="en-US" altLang="ko-KR" b="1" dirty="0" smtClean="0">
                <a:solidFill>
                  <a:schemeClr val="bg1"/>
                </a:solidFill>
                <a:effectLst>
                  <a:outerShdw blurRad="12700" dist="25400" dir="2700000" algn="tl" rotWithShape="0">
                    <a:schemeClr val="bg1"/>
                  </a:outerShdw>
                </a:effectLst>
                <a:latin typeface="나눔고딕 ExtraBold" panose="020D0904000000000000" pitchFamily="50" charset="-127"/>
                <a:ea typeface="나눔고딕 ExtraBold" panose="020D0904000000000000" pitchFamily="50" charset="-127"/>
                <a:cs typeface="+mj-cs"/>
              </a:rPr>
              <a:t> </a:t>
            </a:r>
            <a:endParaRPr lang="ko-KR" altLang="en-US" b="1" dirty="0">
              <a:solidFill>
                <a:schemeClr val="bg1"/>
              </a:solidFill>
              <a:effectLst>
                <a:outerShdw blurRad="12700" dist="25400" dir="2700000" algn="tl" rotWithShape="0">
                  <a:schemeClr val="bg1"/>
                </a:outerShdw>
              </a:effectLst>
              <a:latin typeface="나눔고딕 ExtraBold" panose="020D0904000000000000" pitchFamily="50" charset="-127"/>
              <a:ea typeface="나눔고딕 ExtraBold" panose="020D0904000000000000" pitchFamily="50" charset="-127"/>
              <a:cs typeface="+mj-cs"/>
            </a:endParaRPr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" name="직사각형 19"/>
          <p:cNvSpPr/>
          <p:nvPr/>
        </p:nvSpPr>
        <p:spPr>
          <a:xfrm>
            <a:off x="467301" y="2727160"/>
            <a:ext cx="2823607" cy="2742574"/>
          </a:xfrm>
          <a:prstGeom prst="rect">
            <a:avLst/>
          </a:prstGeom>
          <a:solidFill>
            <a:schemeClr val="bg2">
              <a:lumMod val="20000"/>
              <a:lumOff val="80000"/>
            </a:schemeClr>
          </a:solidFill>
        </p:spPr>
        <p:style>
          <a:lnRef idx="2">
            <a:schemeClr val="dk1">
              <a:shade val="50000"/>
            </a:schemeClr>
          </a:lnRef>
          <a:fillRef idx="1">
            <a:schemeClr val="dk1"/>
          </a:fillRef>
          <a:effectRef idx="0">
            <a:schemeClr val="dk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 dirty="0"/>
          </a:p>
        </p:txBody>
      </p:sp>
      <p:sp>
        <p:nvSpPr>
          <p:cNvPr id="2" name="제목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 altLang="ko-KR" dirty="0"/>
              <a:t>(Status) Proposals, evaluations and cases?</a:t>
            </a:r>
          </a:p>
        </p:txBody>
      </p:sp>
      <p:sp>
        <p:nvSpPr>
          <p:cNvPr id="3" name="내용 개체 틀 2"/>
          <p:cNvSpPr>
            <a:spLocks noGrp="1"/>
          </p:cNvSpPr>
          <p:nvPr>
            <p:ph sz="quarter" idx="1"/>
          </p:nvPr>
        </p:nvSpPr>
        <p:spPr/>
        <p:txBody>
          <a:bodyPr/>
          <a:lstStyle/>
          <a:p>
            <a:r>
              <a:rPr lang="en-US" altLang="ko-KR" sz="1800" dirty="0"/>
              <a:t>(Concept) The bidding process through evaluation after receiving the proposal (standard) from the government bidding, and announced more than 70,000 bids per year</a:t>
            </a:r>
            <a:r>
              <a:rPr lang="en-US" altLang="ko-KR" dirty="0"/>
              <a:t>.</a:t>
            </a:r>
          </a:p>
          <a:p>
            <a:pPr marL="0" indent="0">
              <a:buNone/>
            </a:pPr>
            <a:endParaRPr lang="ko-KR" altLang="en-US" dirty="0">
              <a:effectLst/>
            </a:endParaRPr>
          </a:p>
        </p:txBody>
      </p:sp>
      <p:sp>
        <p:nvSpPr>
          <p:cNvPr id="102" name="양쪽 모서리가 둥근 사각형 101"/>
          <p:cNvSpPr/>
          <p:nvPr/>
        </p:nvSpPr>
        <p:spPr>
          <a:xfrm rot="10800000" flipV="1">
            <a:off x="611560" y="3197574"/>
            <a:ext cx="1613911" cy="435412"/>
          </a:xfrm>
          <a:prstGeom prst="round2SameRect">
            <a:avLst>
              <a:gd name="adj1" fmla="val 0"/>
              <a:gd name="adj2" fmla="val 0"/>
            </a:avLst>
          </a:prstGeom>
          <a:solidFill>
            <a:srgbClr val="EAEAEA"/>
          </a:solidFill>
          <a:ln>
            <a:solidFill>
              <a:schemeClr val="bg1">
                <a:lumMod val="95000"/>
                <a:lumOff val="5000"/>
              </a:schemeClr>
            </a:solidFill>
            <a:prstDash val="sysDash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ko-KR" altLang="en-US" sz="1400" b="1" dirty="0" smtClean="0">
                <a:solidFill>
                  <a:srgbClr val="FF0000"/>
                </a:solidFill>
                <a:latin typeface="HY견고딕" pitchFamily="18" charset="-127"/>
                <a:ea typeface="HY견고딕" pitchFamily="18" charset="-127"/>
              </a:rPr>
              <a:t>협상계약</a:t>
            </a:r>
            <a:r>
              <a:rPr lang="en-US" altLang="ko-KR" sz="1400" b="1" dirty="0" smtClean="0">
                <a:solidFill>
                  <a:srgbClr val="FF0000"/>
                </a:solidFill>
                <a:latin typeface="HY견고딕" pitchFamily="18" charset="-127"/>
                <a:ea typeface="HY견고딕" pitchFamily="18" charset="-127"/>
              </a:rPr>
              <a:t>*</a:t>
            </a:r>
            <a:endParaRPr lang="ko-KR" altLang="en-US" sz="1400" b="1" dirty="0">
              <a:solidFill>
                <a:srgbClr val="FF0000"/>
              </a:solidFill>
              <a:latin typeface="HY견고딕" pitchFamily="18" charset="-127"/>
              <a:ea typeface="HY견고딕" pitchFamily="18" charset="-127"/>
            </a:endParaRPr>
          </a:p>
        </p:txBody>
      </p:sp>
      <p:sp>
        <p:nvSpPr>
          <p:cNvPr id="107" name="양쪽 모서리가 둥근 사각형 106"/>
          <p:cNvSpPr/>
          <p:nvPr/>
        </p:nvSpPr>
        <p:spPr>
          <a:xfrm rot="10800000" flipV="1">
            <a:off x="3500138" y="3811261"/>
            <a:ext cx="1431901" cy="734111"/>
          </a:xfrm>
          <a:prstGeom prst="round2SameRect">
            <a:avLst>
              <a:gd name="adj1" fmla="val 0"/>
              <a:gd name="adj2" fmla="val 0"/>
            </a:avLst>
          </a:prstGeom>
          <a:solidFill>
            <a:schemeClr val="tx2">
              <a:lumMod val="90000"/>
            </a:schemeClr>
          </a:solidFill>
          <a:ln>
            <a:solidFill>
              <a:schemeClr val="bg1">
                <a:lumMod val="50000"/>
                <a:lumOff val="50000"/>
              </a:schemeClr>
            </a:solidFill>
            <a:prstDash val="sysDash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ko-KR" dirty="0">
                <a:solidFill>
                  <a:schemeClr val="bg1"/>
                </a:solidFill>
              </a:rPr>
              <a:t>Bidding </a:t>
            </a:r>
            <a:r>
              <a:rPr lang="en-US" altLang="ko-KR" dirty="0" smtClean="0">
                <a:solidFill>
                  <a:schemeClr val="bg1"/>
                </a:solidFill>
              </a:rPr>
              <a:t>Notice </a:t>
            </a:r>
            <a:endParaRPr lang="en-US" altLang="ko-KR" sz="1400" dirty="0" smtClean="0">
              <a:solidFill>
                <a:schemeClr val="bg1"/>
              </a:solidFill>
            </a:endParaRPr>
          </a:p>
          <a:p>
            <a:pPr algn="ctr"/>
            <a:r>
              <a:rPr kumimoji="1" lang="en-US" altLang="ko-KR" sz="1400" b="1" spc="-53" dirty="0" smtClean="0">
                <a:ln>
                  <a:solidFill>
                    <a:srgbClr val="00A4E0">
                      <a:alpha val="0"/>
                    </a:srgbClr>
                  </a:solidFill>
                </a:ln>
                <a:solidFill>
                  <a:schemeClr val="bg1"/>
                </a:solidFill>
                <a:latin typeface="나눔고딕 ExtraBold" panose="020D0904000000000000" pitchFamily="50" charset="-127"/>
                <a:ea typeface="나눔고딕 ExtraBold" panose="020D0904000000000000" pitchFamily="50" charset="-127"/>
              </a:rPr>
              <a:t>(</a:t>
            </a:r>
            <a:r>
              <a:rPr lang="en-US" altLang="ko-KR" sz="1400" dirty="0" smtClean="0">
                <a:solidFill>
                  <a:schemeClr val="bg1"/>
                </a:solidFill>
              </a:rPr>
              <a:t>Official)</a:t>
            </a:r>
            <a:endParaRPr kumimoji="1" lang="ko-KR" altLang="en-US" sz="1400" b="1" spc="-53" dirty="0">
              <a:ln>
                <a:solidFill>
                  <a:srgbClr val="00A4E0">
                    <a:alpha val="0"/>
                  </a:srgbClr>
                </a:solidFill>
              </a:ln>
              <a:solidFill>
                <a:schemeClr val="bg1"/>
              </a:solidFill>
              <a:latin typeface="나눔고딕 ExtraBold" panose="020D0904000000000000" pitchFamily="50" charset="-127"/>
              <a:ea typeface="나눔고딕 ExtraBold" panose="020D0904000000000000" pitchFamily="50" charset="-127"/>
            </a:endParaRPr>
          </a:p>
        </p:txBody>
      </p:sp>
      <p:sp>
        <p:nvSpPr>
          <p:cNvPr id="199" name="양쪽 모서리가 둥근 사각형 198"/>
          <p:cNvSpPr/>
          <p:nvPr/>
        </p:nvSpPr>
        <p:spPr>
          <a:xfrm rot="10800000" flipV="1">
            <a:off x="611560" y="4274300"/>
            <a:ext cx="1613911" cy="435412"/>
          </a:xfrm>
          <a:prstGeom prst="round2SameRect">
            <a:avLst>
              <a:gd name="adj1" fmla="val 0"/>
              <a:gd name="adj2" fmla="val 0"/>
            </a:avLst>
          </a:prstGeom>
          <a:solidFill>
            <a:srgbClr val="EAEAEA"/>
          </a:solidFill>
          <a:ln>
            <a:solidFill>
              <a:schemeClr val="bg1">
                <a:lumMod val="95000"/>
                <a:lumOff val="5000"/>
              </a:schemeClr>
            </a:solidFill>
            <a:prstDash val="sysDash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ko-KR" sz="1400" b="1" dirty="0" smtClean="0">
                <a:solidFill>
                  <a:schemeClr val="bg1"/>
                </a:solidFill>
                <a:latin typeface="HY견고딕" pitchFamily="18" charset="-127"/>
                <a:ea typeface="HY견고딕" pitchFamily="18" charset="-127"/>
              </a:rPr>
              <a:t>2</a:t>
            </a:r>
            <a:r>
              <a:rPr lang="ko-KR" altLang="en-US" sz="1400" b="1" dirty="0" smtClean="0">
                <a:solidFill>
                  <a:schemeClr val="bg1"/>
                </a:solidFill>
                <a:latin typeface="HY견고딕" pitchFamily="18" charset="-127"/>
                <a:ea typeface="HY견고딕" pitchFamily="18" charset="-127"/>
              </a:rPr>
              <a:t>단계경쟁 입찰</a:t>
            </a:r>
            <a:endParaRPr lang="ko-KR" altLang="en-US" sz="1400" b="1" dirty="0">
              <a:solidFill>
                <a:schemeClr val="bg1"/>
              </a:solidFill>
              <a:latin typeface="HY견고딕" pitchFamily="18" charset="-127"/>
              <a:ea typeface="HY견고딕" pitchFamily="18" charset="-127"/>
            </a:endParaRPr>
          </a:p>
        </p:txBody>
      </p:sp>
      <p:sp>
        <p:nvSpPr>
          <p:cNvPr id="200" name="양쪽 모서리가 둥근 사각형 199"/>
          <p:cNvSpPr/>
          <p:nvPr/>
        </p:nvSpPr>
        <p:spPr>
          <a:xfrm rot="10800000" flipV="1">
            <a:off x="611560" y="3734342"/>
            <a:ext cx="1613911" cy="435412"/>
          </a:xfrm>
          <a:prstGeom prst="round2SameRect">
            <a:avLst>
              <a:gd name="adj1" fmla="val 0"/>
              <a:gd name="adj2" fmla="val 0"/>
            </a:avLst>
          </a:prstGeom>
          <a:solidFill>
            <a:srgbClr val="EAEAEA"/>
          </a:solidFill>
          <a:ln>
            <a:solidFill>
              <a:schemeClr val="bg1">
                <a:lumMod val="95000"/>
                <a:lumOff val="5000"/>
              </a:schemeClr>
            </a:solidFill>
            <a:prstDash val="sysDash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ko-KR" altLang="en-US" sz="1400" b="1" dirty="0" smtClean="0">
                <a:solidFill>
                  <a:srgbClr val="FF0000"/>
                </a:solidFill>
                <a:latin typeface="HY견고딕" pitchFamily="18" charset="-127"/>
                <a:ea typeface="HY견고딕" pitchFamily="18" charset="-127"/>
              </a:rPr>
              <a:t>규격가격동시입찰</a:t>
            </a:r>
            <a:endParaRPr lang="ko-KR" altLang="en-US" sz="1400" b="1" dirty="0">
              <a:solidFill>
                <a:srgbClr val="FF0000"/>
              </a:solidFill>
              <a:latin typeface="HY견고딕" pitchFamily="18" charset="-127"/>
              <a:ea typeface="HY견고딕" pitchFamily="18" charset="-127"/>
            </a:endParaRPr>
          </a:p>
        </p:txBody>
      </p:sp>
      <p:sp>
        <p:nvSpPr>
          <p:cNvPr id="201" name="양쪽 모서리가 둥근 사각형 200"/>
          <p:cNvSpPr/>
          <p:nvPr/>
        </p:nvSpPr>
        <p:spPr>
          <a:xfrm rot="10800000" flipV="1">
            <a:off x="611560" y="4818298"/>
            <a:ext cx="1613911" cy="507060"/>
          </a:xfrm>
          <a:prstGeom prst="round2SameRect">
            <a:avLst>
              <a:gd name="adj1" fmla="val 0"/>
              <a:gd name="adj2" fmla="val 0"/>
            </a:avLst>
          </a:prstGeom>
          <a:solidFill>
            <a:srgbClr val="EAEAEA"/>
          </a:solidFill>
          <a:ln>
            <a:solidFill>
              <a:schemeClr val="bg1">
                <a:lumMod val="95000"/>
                <a:lumOff val="5000"/>
              </a:schemeClr>
            </a:solidFill>
            <a:prstDash val="sysDash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ko-KR" altLang="en-US" sz="1400" b="1" dirty="0" smtClean="0">
                <a:solidFill>
                  <a:schemeClr val="bg1"/>
                </a:solidFill>
                <a:latin typeface="HY견고딕" pitchFamily="18" charset="-127"/>
                <a:ea typeface="HY견고딕" pitchFamily="18" charset="-127"/>
              </a:rPr>
              <a:t>외자협상</a:t>
            </a:r>
            <a:endParaRPr lang="ko-KR" altLang="en-US" sz="1400" b="1" dirty="0">
              <a:solidFill>
                <a:schemeClr val="bg1"/>
              </a:solidFill>
              <a:latin typeface="HY견고딕" pitchFamily="18" charset="-127"/>
              <a:ea typeface="HY견고딕" pitchFamily="18" charset="-127"/>
            </a:endParaRPr>
          </a:p>
        </p:txBody>
      </p:sp>
      <p:sp>
        <p:nvSpPr>
          <p:cNvPr id="38" name="직사각형 37">
            <a:extLst>
              <a:ext uri="{FF2B5EF4-FFF2-40B4-BE49-F238E27FC236}">
                <a16:creationId xmlns:a16="http://schemas.microsoft.com/office/drawing/2014/main" xmlns="" id="{8B0A3897-0E7E-4DEB-995B-428F65F1CE5E}"/>
              </a:ext>
            </a:extLst>
          </p:cNvPr>
          <p:cNvSpPr/>
          <p:nvPr/>
        </p:nvSpPr>
        <p:spPr>
          <a:xfrm>
            <a:off x="4625858" y="2643182"/>
            <a:ext cx="1963893" cy="748905"/>
          </a:xfrm>
          <a:prstGeom prst="rect">
            <a:avLst/>
          </a:prstGeom>
          <a:ln>
            <a:noFill/>
          </a:ln>
        </p:spPr>
        <p:style>
          <a:lnRef idx="3">
            <a:schemeClr val="lt1"/>
          </a:lnRef>
          <a:fillRef idx="1">
            <a:schemeClr val="dk1"/>
          </a:fillRef>
          <a:effectRef idx="1">
            <a:schemeClr val="dk1"/>
          </a:effectRef>
          <a:fontRef idx="minor">
            <a:schemeClr val="lt1"/>
          </a:fontRef>
        </p:style>
        <p:txBody>
          <a:bodyPr rtlCol="0" anchor="ctr"/>
          <a:lstStyle/>
          <a:p>
            <a:endParaRPr lang="en-US" altLang="ko-KR" sz="1600" b="1" dirty="0" smtClean="0">
              <a:solidFill>
                <a:schemeClr val="tx1"/>
              </a:solidFill>
              <a:latin typeface="KoPub돋움체 Light" pitchFamily="18" charset="-127"/>
              <a:ea typeface="KoPub돋움체 Light" pitchFamily="18" charset="-127"/>
            </a:endParaRPr>
          </a:p>
          <a:p>
            <a:endParaRPr lang="en-US" altLang="ko-KR" sz="1600" b="1" kern="0" dirty="0">
              <a:solidFill>
                <a:schemeClr val="tx1"/>
              </a:solidFill>
              <a:latin typeface="KoPub돋움체 Light" pitchFamily="18" charset="-127"/>
              <a:ea typeface="KoPub돋움체 Light" pitchFamily="18" charset="-127"/>
            </a:endParaRPr>
          </a:p>
          <a:p>
            <a:endParaRPr lang="en-US" altLang="ko-KR" sz="1600" b="1" dirty="0" smtClean="0">
              <a:solidFill>
                <a:schemeClr val="tx1"/>
              </a:solidFill>
              <a:latin typeface="KoPub돋움체 Light" pitchFamily="18" charset="-127"/>
              <a:ea typeface="KoPub돋움체 Light" pitchFamily="18" charset="-127"/>
            </a:endParaRPr>
          </a:p>
          <a:p>
            <a:r>
              <a:rPr lang="ko-KR" altLang="en-US" sz="1600" b="1" dirty="0" smtClean="0">
                <a:solidFill>
                  <a:schemeClr val="tx1"/>
                </a:solidFill>
                <a:latin typeface="KoPub돋움체 Light" pitchFamily="18" charset="-127"/>
                <a:ea typeface="KoPub돋움체 Light" pitchFamily="18" charset="-127"/>
              </a:rPr>
              <a:t> </a:t>
            </a:r>
            <a:endParaRPr lang="en-US" altLang="ko-KR" sz="1600" b="1" dirty="0" smtClean="0">
              <a:solidFill>
                <a:schemeClr val="tx1"/>
              </a:solidFill>
              <a:latin typeface="KoPub돋움체 Light" pitchFamily="18" charset="-127"/>
              <a:ea typeface="KoPub돋움체 Light" pitchFamily="18" charset="-127"/>
            </a:endParaRPr>
          </a:p>
          <a:p>
            <a:pPr algn="ctr"/>
            <a:r>
              <a:rPr lang="en-US" altLang="ko-KR" sz="1400" dirty="0"/>
              <a:t>Submit proposal</a:t>
            </a:r>
          </a:p>
          <a:p>
            <a:pPr algn="ctr"/>
            <a:r>
              <a:rPr lang="en-US" altLang="ko-KR" sz="1400" b="1" dirty="0" smtClean="0">
                <a:solidFill>
                  <a:schemeClr val="tx1"/>
                </a:solidFill>
                <a:latin typeface="HY견고딕" pitchFamily="18" charset="-127"/>
                <a:ea typeface="HY견고딕" pitchFamily="18" charset="-127"/>
              </a:rPr>
              <a:t>(</a:t>
            </a:r>
            <a:r>
              <a:rPr lang="en-US" altLang="ko-KR" sz="1400" dirty="0"/>
              <a:t>Venture </a:t>
            </a:r>
            <a:r>
              <a:rPr lang="en-US" altLang="ko-KR" sz="1400" dirty="0" smtClean="0"/>
              <a:t>business)</a:t>
            </a:r>
            <a:endParaRPr lang="en-US" altLang="ko-KR" sz="1400" b="1" dirty="0" smtClean="0">
              <a:solidFill>
                <a:schemeClr val="tx1"/>
              </a:solidFill>
              <a:latin typeface="HY견고딕" pitchFamily="18" charset="-127"/>
              <a:ea typeface="HY견고딕" pitchFamily="18" charset="-127"/>
            </a:endParaRPr>
          </a:p>
          <a:p>
            <a:pPr>
              <a:buFont typeface="Wingdings" pitchFamily="2" charset="2"/>
              <a:buChar char="v"/>
            </a:pPr>
            <a:endParaRPr lang="en-US" altLang="ko-KR" sz="1600" b="1" dirty="0" smtClean="0">
              <a:solidFill>
                <a:schemeClr val="tx1"/>
              </a:solidFill>
              <a:latin typeface="KoPub돋움체 Light" pitchFamily="18" charset="-127"/>
              <a:ea typeface="KoPub돋움체 Light" pitchFamily="18" charset="-127"/>
            </a:endParaRPr>
          </a:p>
          <a:p>
            <a:pPr>
              <a:buFont typeface="Wingdings" pitchFamily="2" charset="2"/>
              <a:buChar char="v"/>
            </a:pPr>
            <a:endParaRPr lang="en-US" altLang="ko-KR" sz="1600" b="1" dirty="0" smtClean="0">
              <a:solidFill>
                <a:schemeClr val="tx1"/>
              </a:solidFill>
              <a:latin typeface="KoPub돋움체 Light" pitchFamily="18" charset="-127"/>
              <a:ea typeface="KoPub돋움체 Light" pitchFamily="18" charset="-127"/>
            </a:endParaRPr>
          </a:p>
          <a:p>
            <a:pPr>
              <a:buFont typeface="Wingdings" pitchFamily="2" charset="2"/>
              <a:buChar char="v"/>
            </a:pPr>
            <a:endParaRPr lang="en-US" altLang="ko-KR" sz="1600" b="1" dirty="0">
              <a:solidFill>
                <a:schemeClr val="tx1"/>
              </a:solidFill>
              <a:latin typeface="KoPub돋움체 Light" pitchFamily="18" charset="-127"/>
              <a:ea typeface="KoPub돋움체 Light" pitchFamily="18" charset="-127"/>
            </a:endParaRPr>
          </a:p>
          <a:p>
            <a:pPr algn="ctr"/>
            <a:endParaRPr lang="ko-KR" altLang="en-US" u="sng" dirty="0">
              <a:solidFill>
                <a:schemeClr val="tx1"/>
              </a:solidFill>
              <a:latin typeface="KoPub돋움체 Light" pitchFamily="18" charset="-127"/>
              <a:ea typeface="KoPub돋움체 Light" pitchFamily="18" charset="-127"/>
            </a:endParaRPr>
          </a:p>
        </p:txBody>
      </p:sp>
      <p:sp>
        <p:nvSpPr>
          <p:cNvPr id="39" name="직사각형 38">
            <a:extLst>
              <a:ext uri="{FF2B5EF4-FFF2-40B4-BE49-F238E27FC236}">
                <a16:creationId xmlns:a16="http://schemas.microsoft.com/office/drawing/2014/main" xmlns="" id="{8B0A3897-0E7E-4DEB-995B-428F65F1CE5E}"/>
              </a:ext>
            </a:extLst>
          </p:cNvPr>
          <p:cNvSpPr/>
          <p:nvPr/>
        </p:nvSpPr>
        <p:spPr>
          <a:xfrm>
            <a:off x="6605876" y="3571876"/>
            <a:ext cx="1709440" cy="542571"/>
          </a:xfrm>
          <a:prstGeom prst="rect">
            <a:avLst/>
          </a:prstGeom>
          <a:ln/>
        </p:spPr>
        <p:style>
          <a:lnRef idx="2">
            <a:schemeClr val="dk1">
              <a:shade val="50000"/>
            </a:schemeClr>
          </a:lnRef>
          <a:fillRef idx="1">
            <a:schemeClr val="dk1"/>
          </a:fillRef>
          <a:effectRef idx="0">
            <a:schemeClr val="dk1"/>
          </a:effectRef>
          <a:fontRef idx="minor">
            <a:schemeClr val="lt1"/>
          </a:fontRef>
        </p:style>
        <p:txBody>
          <a:bodyPr rtlCol="0" anchor="ctr"/>
          <a:lstStyle/>
          <a:p>
            <a:endParaRPr lang="en-US" altLang="ko-KR" sz="1200" b="1" dirty="0" smtClean="0">
              <a:solidFill>
                <a:schemeClr val="tx1"/>
              </a:solidFill>
              <a:latin typeface="KoPub돋움체 Light" pitchFamily="18" charset="-127"/>
              <a:ea typeface="KoPub돋움체 Light" pitchFamily="18" charset="-127"/>
            </a:endParaRPr>
          </a:p>
          <a:p>
            <a:endParaRPr lang="en-US" altLang="ko-KR" sz="1200" b="1" dirty="0">
              <a:solidFill>
                <a:schemeClr val="tx1"/>
              </a:solidFill>
              <a:latin typeface="KoPub돋움체 Light" pitchFamily="18" charset="-127"/>
              <a:ea typeface="KoPub돋움체 Light" pitchFamily="18" charset="-127"/>
            </a:endParaRPr>
          </a:p>
          <a:p>
            <a:endParaRPr lang="en-US" altLang="ko-KR" sz="1200" b="1" dirty="0" smtClean="0">
              <a:solidFill>
                <a:schemeClr val="tx1"/>
              </a:solidFill>
              <a:latin typeface="KoPub돋움체 Light" pitchFamily="18" charset="-127"/>
              <a:ea typeface="KoPub돋움체 Light" pitchFamily="18" charset="-127"/>
            </a:endParaRPr>
          </a:p>
          <a:p>
            <a:r>
              <a:rPr lang="ko-KR" altLang="en-US" sz="1200" b="1" dirty="0" smtClean="0">
                <a:solidFill>
                  <a:schemeClr val="tx1"/>
                </a:solidFill>
                <a:latin typeface="KoPub돋움체 Light" pitchFamily="18" charset="-127"/>
                <a:ea typeface="KoPub돋움체 Light" pitchFamily="18" charset="-127"/>
              </a:rPr>
              <a:t> </a:t>
            </a:r>
            <a:endParaRPr lang="en-US" altLang="ko-KR" sz="1200" b="1" dirty="0" smtClean="0">
              <a:solidFill>
                <a:schemeClr val="tx1"/>
              </a:solidFill>
              <a:latin typeface="KoPub돋움체 Light" pitchFamily="18" charset="-127"/>
              <a:ea typeface="KoPub돋움체 Light" pitchFamily="18" charset="-127"/>
            </a:endParaRPr>
          </a:p>
          <a:p>
            <a:pPr algn="ctr"/>
            <a:r>
              <a:rPr lang="en-US" altLang="ko-KR" sz="1200" dirty="0"/>
              <a:t>Proposal Evaluation</a:t>
            </a:r>
            <a:r>
              <a:rPr lang="en-US" altLang="ko-KR" sz="1100" dirty="0"/>
              <a:t>, </a:t>
            </a:r>
            <a:r>
              <a:rPr lang="en-US" altLang="ko-KR" sz="1100" dirty="0" smtClean="0"/>
              <a:t>(Evaluation Committee)</a:t>
            </a:r>
            <a:endParaRPr lang="en-US" altLang="ko-KR" sz="1100" dirty="0"/>
          </a:p>
          <a:p>
            <a:pPr>
              <a:buFont typeface="Wingdings" pitchFamily="2" charset="2"/>
              <a:buChar char="v"/>
            </a:pPr>
            <a:endParaRPr lang="en-US" altLang="ko-KR" sz="1200" b="1" dirty="0" smtClean="0">
              <a:solidFill>
                <a:schemeClr val="tx1"/>
              </a:solidFill>
              <a:latin typeface="KoPub돋움체 Light" pitchFamily="18" charset="-127"/>
              <a:ea typeface="KoPub돋움체 Light" pitchFamily="18" charset="-127"/>
            </a:endParaRPr>
          </a:p>
          <a:p>
            <a:pPr>
              <a:buFont typeface="Wingdings" pitchFamily="2" charset="2"/>
              <a:buChar char="v"/>
            </a:pPr>
            <a:endParaRPr lang="en-US" altLang="ko-KR" sz="1200" b="1" dirty="0" smtClean="0">
              <a:solidFill>
                <a:schemeClr val="tx1"/>
              </a:solidFill>
              <a:latin typeface="KoPub돋움체 Light" pitchFamily="18" charset="-127"/>
              <a:ea typeface="KoPub돋움체 Light" pitchFamily="18" charset="-127"/>
            </a:endParaRPr>
          </a:p>
          <a:p>
            <a:pPr>
              <a:buFont typeface="Wingdings" pitchFamily="2" charset="2"/>
              <a:buChar char="v"/>
            </a:pPr>
            <a:endParaRPr lang="en-US" altLang="ko-KR" sz="1200" b="1" dirty="0">
              <a:solidFill>
                <a:schemeClr val="tx1"/>
              </a:solidFill>
              <a:latin typeface="KoPub돋움체 Light" pitchFamily="18" charset="-127"/>
              <a:ea typeface="KoPub돋움체 Light" pitchFamily="18" charset="-127"/>
            </a:endParaRPr>
          </a:p>
          <a:p>
            <a:pPr algn="ctr"/>
            <a:endParaRPr lang="ko-KR" altLang="en-US" sz="1400" u="sng" dirty="0">
              <a:solidFill>
                <a:schemeClr val="tx1"/>
              </a:solidFill>
              <a:latin typeface="KoPub돋움체 Light" pitchFamily="18" charset="-127"/>
              <a:ea typeface="KoPub돋움체 Light" pitchFamily="18" charset="-127"/>
            </a:endParaRPr>
          </a:p>
        </p:txBody>
      </p:sp>
      <p:sp>
        <p:nvSpPr>
          <p:cNvPr id="41" name="양쪽 모서리가 둥근 사각형 40"/>
          <p:cNvSpPr/>
          <p:nvPr/>
        </p:nvSpPr>
        <p:spPr>
          <a:xfrm rot="10800000" flipV="1">
            <a:off x="6653440" y="4947437"/>
            <a:ext cx="1619812" cy="504056"/>
          </a:xfrm>
          <a:prstGeom prst="round2SameRect">
            <a:avLst>
              <a:gd name="adj1" fmla="val 0"/>
              <a:gd name="adj2" fmla="val 0"/>
            </a:avLst>
          </a:prstGeom>
          <a:solidFill>
            <a:schemeClr val="tx2">
              <a:lumMod val="90000"/>
            </a:schemeClr>
          </a:solidFill>
          <a:ln>
            <a:solidFill>
              <a:schemeClr val="bg1">
                <a:lumMod val="50000"/>
                <a:lumOff val="50000"/>
              </a:schemeClr>
            </a:solidFill>
            <a:prstDash val="sysDash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ko-KR" dirty="0">
                <a:solidFill>
                  <a:schemeClr val="bg1"/>
                </a:solidFill>
              </a:rPr>
              <a:t>Contract</a:t>
            </a:r>
          </a:p>
        </p:txBody>
      </p:sp>
      <p:cxnSp>
        <p:nvCxnSpPr>
          <p:cNvPr id="6" name="꺾인 연결선 5"/>
          <p:cNvCxnSpPr>
            <a:stCxn id="107" idx="3"/>
            <a:endCxn id="38" idx="1"/>
          </p:cNvCxnSpPr>
          <p:nvPr/>
        </p:nvCxnSpPr>
        <p:spPr>
          <a:xfrm rot="5400000" flipH="1" flipV="1">
            <a:off x="4024160" y="3209563"/>
            <a:ext cx="793626" cy="409770"/>
          </a:xfrm>
          <a:prstGeom prst="bentConnector2">
            <a:avLst/>
          </a:prstGeom>
          <a:ln>
            <a:prstDash val="sysDash"/>
            <a:tailEnd type="arrow"/>
          </a:ln>
        </p:spPr>
        <p:style>
          <a:lnRef idx="3">
            <a:schemeClr val="dk1"/>
          </a:lnRef>
          <a:fillRef idx="0">
            <a:schemeClr val="dk1"/>
          </a:fillRef>
          <a:effectRef idx="2">
            <a:schemeClr val="dk1"/>
          </a:effectRef>
          <a:fontRef idx="minor">
            <a:schemeClr val="tx1"/>
          </a:fontRef>
        </p:style>
      </p:cxnSp>
      <p:cxnSp>
        <p:nvCxnSpPr>
          <p:cNvPr id="16" name="꺾인 연결선 15"/>
          <p:cNvCxnSpPr>
            <a:stCxn id="38" idx="3"/>
            <a:endCxn id="39" idx="0"/>
          </p:cNvCxnSpPr>
          <p:nvPr/>
        </p:nvCxnSpPr>
        <p:spPr>
          <a:xfrm>
            <a:off x="6589751" y="3017635"/>
            <a:ext cx="870845" cy="554241"/>
          </a:xfrm>
          <a:prstGeom prst="bentConnector2">
            <a:avLst/>
          </a:prstGeom>
          <a:ln>
            <a:prstDash val="sysDash"/>
            <a:tailEnd type="arrow"/>
          </a:ln>
        </p:spPr>
        <p:style>
          <a:lnRef idx="3">
            <a:schemeClr val="dk1"/>
          </a:lnRef>
          <a:fillRef idx="0">
            <a:schemeClr val="dk1"/>
          </a:fillRef>
          <a:effectRef idx="2">
            <a:schemeClr val="dk1"/>
          </a:effectRef>
          <a:fontRef idx="minor">
            <a:schemeClr val="tx1"/>
          </a:fontRef>
        </p:style>
      </p:cxnSp>
      <p:pic>
        <p:nvPicPr>
          <p:cNvPr id="70" name="그림 69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902057" y="3507278"/>
            <a:ext cx="534039" cy="534039"/>
          </a:xfrm>
          <a:prstGeom prst="rect">
            <a:avLst/>
          </a:prstGeom>
        </p:spPr>
      </p:pic>
      <p:pic>
        <p:nvPicPr>
          <p:cNvPr id="73" name="그림 72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730435" y="4545373"/>
            <a:ext cx="1164878" cy="1164878"/>
          </a:xfrm>
          <a:prstGeom prst="rect">
            <a:avLst/>
          </a:prstGeom>
        </p:spPr>
      </p:pic>
      <p:grpSp>
        <p:nvGrpSpPr>
          <p:cNvPr id="32" name="그룹 276"/>
          <p:cNvGrpSpPr/>
          <p:nvPr/>
        </p:nvGrpSpPr>
        <p:grpSpPr>
          <a:xfrm>
            <a:off x="8244408" y="2787198"/>
            <a:ext cx="695292" cy="714375"/>
            <a:chOff x="974304" y="7256462"/>
            <a:chExt cx="937534" cy="857228"/>
          </a:xfrm>
        </p:grpSpPr>
        <p:sp>
          <p:nvSpPr>
            <p:cNvPr id="33" name="직사각형 32"/>
            <p:cNvSpPr/>
            <p:nvPr/>
          </p:nvSpPr>
          <p:spPr>
            <a:xfrm>
              <a:off x="1014385" y="7818233"/>
              <a:ext cx="897453" cy="295457"/>
            </a:xfrm>
            <a:prstGeom prst="rect">
              <a:avLst/>
            </a:prstGeom>
          </p:spPr>
          <p:txBody>
            <a:bodyPr wrap="none">
              <a:spAutoFit/>
            </a:bodyPr>
            <a:lstStyle/>
            <a:p>
              <a:pPr algn="ctr" fontAlgn="ctr" latinLnBrk="0">
                <a:spcBef>
                  <a:spcPts val="0"/>
                </a:spcBef>
                <a:spcAft>
                  <a:spcPts val="0"/>
                </a:spcAft>
                <a:defRPr/>
              </a:pPr>
              <a:r>
                <a:rPr kumimoji="0" lang="ko-KR" altLang="en-US" sz="1000" b="1" kern="0" dirty="0" smtClean="0">
                  <a:solidFill>
                    <a:srgbClr val="000000"/>
                  </a:solidFill>
                  <a:latin typeface="나눔고딕 ExtraBold" pitchFamily="50" charset="-127"/>
                  <a:ea typeface="나눔고딕 ExtraBold" pitchFamily="50" charset="-127"/>
                </a:rPr>
                <a:t>평가위원</a:t>
              </a:r>
              <a:endParaRPr kumimoji="0" lang="ko-KR" altLang="en-US" sz="1000" b="1" kern="0" dirty="0">
                <a:solidFill>
                  <a:srgbClr val="000000"/>
                </a:solidFill>
                <a:latin typeface="나눔고딕 ExtraBold" pitchFamily="50" charset="-127"/>
                <a:ea typeface="나눔고딕 ExtraBold" pitchFamily="50" charset="-127"/>
              </a:endParaRPr>
            </a:p>
          </p:txBody>
        </p:sp>
        <p:grpSp>
          <p:nvGrpSpPr>
            <p:cNvPr id="34" name="그룹 5"/>
            <p:cNvGrpSpPr/>
            <p:nvPr/>
          </p:nvGrpSpPr>
          <p:grpSpPr>
            <a:xfrm>
              <a:off x="974304" y="7256462"/>
              <a:ext cx="850732" cy="504105"/>
              <a:chOff x="-2045146" y="7493958"/>
              <a:chExt cx="850732" cy="504105"/>
            </a:xfrm>
          </p:grpSpPr>
          <p:pic>
            <p:nvPicPr>
              <p:cNvPr id="35" name="Picture 6" descr="MCj04326210000[1]"/>
              <p:cNvPicPr>
                <a:picLocks noChangeAspect="1" noChangeArrowheads="1"/>
              </p:cNvPicPr>
              <p:nvPr/>
            </p:nvPicPr>
            <p:blipFill>
              <a:blip r:embed="rId5" cstate="print"/>
              <a:srcRect/>
              <a:stretch>
                <a:fillRect/>
              </a:stretch>
            </p:blipFill>
            <p:spPr bwMode="auto">
              <a:xfrm flipH="1">
                <a:off x="-2045146" y="7571026"/>
                <a:ext cx="422275" cy="427037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</p:pic>
          <p:pic>
            <p:nvPicPr>
              <p:cNvPr id="36" name="Picture 3" descr="C:\Documents and Settings\성원\Local Settings\Temporary Internet Files\Content.IE5\3PZ8LD36\MC900432626[1].png"/>
              <p:cNvPicPr>
                <a:picLocks noChangeAspect="1" noChangeArrowheads="1"/>
              </p:cNvPicPr>
              <p:nvPr/>
            </p:nvPicPr>
            <p:blipFill>
              <a:blip r:embed="rId6" cstate="print"/>
              <a:srcRect/>
              <a:stretch>
                <a:fillRect/>
              </a:stretch>
            </p:blipFill>
            <p:spPr bwMode="auto">
              <a:xfrm flipH="1">
                <a:off x="-1834008" y="7493958"/>
                <a:ext cx="429564" cy="428614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</p:pic>
          <p:pic>
            <p:nvPicPr>
              <p:cNvPr id="37" name="Picture 2" descr="C:\Documents and Settings\성원\Local Settings\Temporary Internet Files\Content.IE5\UBULZ14N\MC900432622[1].png"/>
              <p:cNvPicPr>
                <a:picLocks noChangeAspect="1" noChangeArrowheads="1"/>
              </p:cNvPicPr>
              <p:nvPr/>
            </p:nvPicPr>
            <p:blipFill>
              <a:blip r:embed="rId7" cstate="print"/>
              <a:srcRect/>
              <a:stretch>
                <a:fillRect/>
              </a:stretch>
            </p:blipFill>
            <p:spPr bwMode="auto">
              <a:xfrm flipH="1">
                <a:off x="-1619226" y="7573251"/>
                <a:ext cx="424812" cy="424812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</p:pic>
        </p:grpSp>
      </p:grpSp>
      <p:sp>
        <p:nvSpPr>
          <p:cNvPr id="5" name="TextBox 4"/>
          <p:cNvSpPr txBox="1"/>
          <p:nvPr/>
        </p:nvSpPr>
        <p:spPr>
          <a:xfrm>
            <a:off x="2331493" y="3228194"/>
            <a:ext cx="872355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ko-KR" dirty="0" smtClean="0">
                <a:solidFill>
                  <a:schemeClr val="bg1"/>
                </a:solidFill>
              </a:rPr>
              <a:t>42,754</a:t>
            </a:r>
            <a:endParaRPr lang="ko-KR" altLang="en-US" dirty="0">
              <a:solidFill>
                <a:schemeClr val="bg1"/>
              </a:solidFill>
            </a:endParaRPr>
          </a:p>
        </p:txBody>
      </p:sp>
      <p:sp>
        <p:nvSpPr>
          <p:cNvPr id="28" name="TextBox 27"/>
          <p:cNvSpPr txBox="1"/>
          <p:nvPr/>
        </p:nvSpPr>
        <p:spPr>
          <a:xfrm>
            <a:off x="2331493" y="4313391"/>
            <a:ext cx="713657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ko-KR" dirty="0" smtClean="0">
                <a:solidFill>
                  <a:schemeClr val="bg1"/>
                </a:solidFill>
              </a:rPr>
              <a:t>1,841</a:t>
            </a:r>
            <a:endParaRPr lang="ko-KR" altLang="en-US" dirty="0">
              <a:solidFill>
                <a:schemeClr val="bg1"/>
              </a:solidFill>
            </a:endParaRPr>
          </a:p>
        </p:txBody>
      </p:sp>
      <p:sp>
        <p:nvSpPr>
          <p:cNvPr id="29" name="TextBox 28"/>
          <p:cNvSpPr txBox="1"/>
          <p:nvPr/>
        </p:nvSpPr>
        <p:spPr>
          <a:xfrm>
            <a:off x="2331493" y="3774408"/>
            <a:ext cx="864339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ko-KR" dirty="0" smtClean="0">
                <a:solidFill>
                  <a:schemeClr val="bg1"/>
                </a:solidFill>
              </a:rPr>
              <a:t>25,597</a:t>
            </a:r>
            <a:endParaRPr lang="ko-KR" altLang="en-US" dirty="0">
              <a:solidFill>
                <a:schemeClr val="bg1"/>
              </a:solidFill>
            </a:endParaRPr>
          </a:p>
        </p:txBody>
      </p:sp>
      <p:sp>
        <p:nvSpPr>
          <p:cNvPr id="30" name="TextBox 29"/>
          <p:cNvSpPr txBox="1"/>
          <p:nvPr/>
        </p:nvSpPr>
        <p:spPr>
          <a:xfrm>
            <a:off x="2331493" y="4857586"/>
            <a:ext cx="410690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ko-KR" dirty="0" smtClean="0">
                <a:solidFill>
                  <a:schemeClr val="bg1"/>
                </a:solidFill>
              </a:rPr>
              <a:t>31</a:t>
            </a:r>
            <a:endParaRPr lang="ko-KR" altLang="en-US" dirty="0">
              <a:solidFill>
                <a:schemeClr val="bg1"/>
              </a:solidFill>
            </a:endParaRPr>
          </a:p>
        </p:txBody>
      </p:sp>
      <p:sp>
        <p:nvSpPr>
          <p:cNvPr id="40" name="TextBox 39"/>
          <p:cNvSpPr txBox="1"/>
          <p:nvPr/>
        </p:nvSpPr>
        <p:spPr>
          <a:xfrm>
            <a:off x="323528" y="5672281"/>
            <a:ext cx="4608512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ko-KR" sz="1200" dirty="0" smtClean="0">
                <a:solidFill>
                  <a:schemeClr val="bg1"/>
                </a:solidFill>
              </a:rPr>
              <a:t> * ‘18</a:t>
            </a:r>
            <a:r>
              <a:rPr lang="ko-KR" altLang="en-US" sz="1200" dirty="0" smtClean="0">
                <a:solidFill>
                  <a:schemeClr val="bg1"/>
                </a:solidFill>
              </a:rPr>
              <a:t>년도 </a:t>
            </a:r>
            <a:r>
              <a:rPr lang="ko-KR" altLang="en-US" sz="1200" dirty="0">
                <a:solidFill>
                  <a:schemeClr val="bg1"/>
                </a:solidFill>
              </a:rPr>
              <a:t>나라장터 </a:t>
            </a:r>
            <a:r>
              <a:rPr lang="ko-KR" altLang="en-US" sz="1200" dirty="0" smtClean="0">
                <a:solidFill>
                  <a:schemeClr val="bg1"/>
                </a:solidFill>
              </a:rPr>
              <a:t>입찰공고 현황 </a:t>
            </a:r>
            <a:r>
              <a:rPr lang="en-US" altLang="ko-KR" sz="1200" dirty="0" smtClean="0">
                <a:solidFill>
                  <a:schemeClr val="bg1"/>
                </a:solidFill>
              </a:rPr>
              <a:t>: </a:t>
            </a:r>
            <a:r>
              <a:rPr lang="ko-KR" altLang="en-US" sz="1200" dirty="0" smtClean="0">
                <a:solidFill>
                  <a:schemeClr val="bg1"/>
                </a:solidFill>
              </a:rPr>
              <a:t>총</a:t>
            </a:r>
            <a:r>
              <a:rPr lang="en-US" altLang="ko-KR" sz="1200" dirty="0" smtClean="0">
                <a:solidFill>
                  <a:schemeClr val="bg1"/>
                </a:solidFill>
              </a:rPr>
              <a:t> </a:t>
            </a:r>
            <a:r>
              <a:rPr lang="en-US" altLang="ko-KR" sz="1200" b="1" dirty="0" smtClean="0">
                <a:solidFill>
                  <a:schemeClr val="bg1"/>
                </a:solidFill>
              </a:rPr>
              <a:t>70,223</a:t>
            </a:r>
            <a:r>
              <a:rPr lang="ko-KR" altLang="en-US" sz="1200" dirty="0">
                <a:solidFill>
                  <a:schemeClr val="bg1"/>
                </a:solidFill>
              </a:rPr>
              <a:t>건 </a:t>
            </a:r>
            <a:r>
              <a:rPr lang="en-US" altLang="ko-KR" sz="1200" dirty="0">
                <a:solidFill>
                  <a:schemeClr val="bg1"/>
                </a:solidFill>
              </a:rPr>
              <a:t>(</a:t>
            </a:r>
            <a:r>
              <a:rPr lang="ko-KR" altLang="en-US" sz="1200" dirty="0" err="1">
                <a:solidFill>
                  <a:schemeClr val="bg1"/>
                </a:solidFill>
              </a:rPr>
              <a:t>재공고</a:t>
            </a:r>
            <a:r>
              <a:rPr lang="ko-KR" altLang="en-US" sz="1200" dirty="0">
                <a:solidFill>
                  <a:schemeClr val="bg1"/>
                </a:solidFill>
              </a:rPr>
              <a:t>  포함</a:t>
            </a:r>
            <a:r>
              <a:rPr lang="en-US" altLang="ko-KR" sz="1200" dirty="0">
                <a:solidFill>
                  <a:schemeClr val="bg1"/>
                </a:solidFill>
              </a:rPr>
              <a:t>)</a:t>
            </a:r>
            <a:endParaRPr lang="ko-KR" altLang="en-US" sz="1200" dirty="0">
              <a:solidFill>
                <a:schemeClr val="bg1"/>
              </a:solidFill>
            </a:endParaRPr>
          </a:p>
        </p:txBody>
      </p:sp>
      <p:cxnSp>
        <p:nvCxnSpPr>
          <p:cNvPr id="13" name="직선 화살표 연결선 12"/>
          <p:cNvCxnSpPr>
            <a:stCxn id="39" idx="2"/>
            <a:endCxn id="41" idx="3"/>
          </p:cNvCxnSpPr>
          <p:nvPr/>
        </p:nvCxnSpPr>
        <p:spPr>
          <a:xfrm>
            <a:off x="7460596" y="4114447"/>
            <a:ext cx="2750" cy="832990"/>
          </a:xfrm>
          <a:prstGeom prst="straightConnector1">
            <a:avLst/>
          </a:prstGeom>
          <a:ln w="28575">
            <a:solidFill>
              <a:schemeClr val="bg1"/>
            </a:solidFill>
            <a:prstDash val="dash"/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43" name="그림 42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228456" y="3892575"/>
            <a:ext cx="534039" cy="534039"/>
          </a:xfrm>
          <a:prstGeom prst="rect">
            <a:avLst/>
          </a:prstGeom>
        </p:spPr>
      </p:pic>
      <p:pic>
        <p:nvPicPr>
          <p:cNvPr id="44" name="그림 43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622137" y="4011334"/>
            <a:ext cx="534039" cy="534039"/>
          </a:xfrm>
          <a:prstGeom prst="rect">
            <a:avLst/>
          </a:prstGeom>
        </p:spPr>
      </p:pic>
      <p:pic>
        <p:nvPicPr>
          <p:cNvPr id="45" name="그림 44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262097" y="3363262"/>
            <a:ext cx="534039" cy="534039"/>
          </a:xfrm>
          <a:prstGeom prst="rect">
            <a:avLst/>
          </a:prstGeom>
        </p:spPr>
      </p:pic>
      <p:pic>
        <p:nvPicPr>
          <p:cNvPr id="47" name="그림 46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610095" y="3435270"/>
            <a:ext cx="534039" cy="534039"/>
          </a:xfrm>
          <a:prstGeom prst="rect">
            <a:avLst/>
          </a:prstGeom>
        </p:spPr>
      </p:pic>
      <p:pic>
        <p:nvPicPr>
          <p:cNvPr id="49" name="그림 48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866719" y="3608781"/>
            <a:ext cx="534039" cy="534039"/>
          </a:xfrm>
          <a:prstGeom prst="rect">
            <a:avLst/>
          </a:prstGeom>
        </p:spPr>
      </p:pic>
      <p:sp>
        <p:nvSpPr>
          <p:cNvPr id="15" name="굽은 화살표 14"/>
          <p:cNvSpPr/>
          <p:nvPr/>
        </p:nvSpPr>
        <p:spPr>
          <a:xfrm rot="10800000">
            <a:off x="4847108" y="4745707"/>
            <a:ext cx="1093044" cy="705786"/>
          </a:xfrm>
          <a:prstGeom prst="bentArrow">
            <a:avLst/>
          </a:prstGeom>
          <a:gradFill flip="none" rotWithShape="1">
            <a:gsLst>
              <a:gs pos="2000">
                <a:schemeClr val="accent1">
                  <a:shade val="30000"/>
                  <a:satMod val="115000"/>
                  <a:alpha val="29000"/>
                </a:schemeClr>
              </a:gs>
              <a:gs pos="37000">
                <a:schemeClr val="accent1">
                  <a:shade val="67500"/>
                  <a:satMod val="115000"/>
                </a:schemeClr>
              </a:gs>
              <a:gs pos="52000">
                <a:schemeClr val="accent1">
                  <a:shade val="100000"/>
                  <a:satMod val="115000"/>
                </a:schemeClr>
              </a:gs>
            </a:gsLst>
            <a:lin ang="10800000" scaled="1"/>
            <a:tileRect/>
          </a:gra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vert="horz" rtlCol="0" anchor="ctr"/>
          <a:lstStyle/>
          <a:p>
            <a:pPr algn="ctr"/>
            <a:endParaRPr lang="ko-KR" altLang="en-US" dirty="0">
              <a:solidFill>
                <a:srgbClr val="0070C0"/>
              </a:solidFill>
            </a:endParaRPr>
          </a:p>
        </p:txBody>
      </p:sp>
      <p:sp>
        <p:nvSpPr>
          <p:cNvPr id="17" name="TextBox 16"/>
          <p:cNvSpPr txBox="1"/>
          <p:nvPr/>
        </p:nvSpPr>
        <p:spPr>
          <a:xfrm>
            <a:off x="5077797" y="4828038"/>
            <a:ext cx="1345240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ko-KR" dirty="0">
                <a:solidFill>
                  <a:schemeClr val="bg1"/>
                </a:solidFill>
              </a:rPr>
              <a:t>submission</a:t>
            </a:r>
            <a:endParaRPr kumimoji="1" lang="ko-KR" altLang="en-US" b="1" spc="-53" dirty="0">
              <a:ln>
                <a:solidFill>
                  <a:srgbClr val="00A4E0">
                    <a:alpha val="0"/>
                  </a:srgbClr>
                </a:solidFill>
              </a:ln>
              <a:solidFill>
                <a:schemeClr val="bg1"/>
              </a:solidFill>
              <a:latin typeface="나눔고딕 ExtraBold" panose="020D0904000000000000" pitchFamily="50" charset="-127"/>
              <a:ea typeface="나눔고딕 ExtraBold" panose="020D0904000000000000" pitchFamily="50" charset="-127"/>
            </a:endParaRPr>
          </a:p>
        </p:txBody>
      </p:sp>
      <p:sp>
        <p:nvSpPr>
          <p:cNvPr id="19" name="굽은 화살표 18"/>
          <p:cNvSpPr/>
          <p:nvPr/>
        </p:nvSpPr>
        <p:spPr>
          <a:xfrm rot="10800000">
            <a:off x="8316415" y="3525328"/>
            <a:ext cx="403148" cy="486003"/>
          </a:xfrm>
          <a:prstGeom prst="bent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>
              <a:solidFill>
                <a:schemeClr val="tx1"/>
              </a:solidFill>
            </a:endParaRPr>
          </a:p>
        </p:txBody>
      </p:sp>
      <p:sp>
        <p:nvSpPr>
          <p:cNvPr id="50" name="TextBox 49"/>
          <p:cNvSpPr txBox="1"/>
          <p:nvPr/>
        </p:nvSpPr>
        <p:spPr>
          <a:xfrm>
            <a:off x="8315316" y="4038436"/>
            <a:ext cx="843501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ko-KR" dirty="0">
                <a:solidFill>
                  <a:schemeClr val="bg1"/>
                </a:solidFill>
              </a:rPr>
              <a:t>attend</a:t>
            </a:r>
            <a:endParaRPr kumimoji="1" lang="ko-KR" altLang="en-US" b="1" spc="-53" dirty="0">
              <a:ln>
                <a:solidFill>
                  <a:srgbClr val="00A4E0">
                    <a:alpha val="0"/>
                  </a:srgbClr>
                </a:solidFill>
              </a:ln>
              <a:solidFill>
                <a:schemeClr val="bg1"/>
              </a:solidFill>
              <a:latin typeface="나눔고딕 ExtraBold" panose="020D0904000000000000" pitchFamily="50" charset="-127"/>
              <a:ea typeface="나눔고딕 ExtraBold" panose="020D0904000000000000" pitchFamily="50" charset="-127"/>
            </a:endParaRPr>
          </a:p>
        </p:txBody>
      </p:sp>
      <p:sp>
        <p:nvSpPr>
          <p:cNvPr id="7" name="TextBox 6"/>
          <p:cNvSpPr txBox="1"/>
          <p:nvPr/>
        </p:nvSpPr>
        <p:spPr>
          <a:xfrm>
            <a:off x="611560" y="2833191"/>
            <a:ext cx="1503909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ko-KR" sz="1400" b="1" dirty="0" smtClean="0">
                <a:solidFill>
                  <a:schemeClr val="bg1"/>
                </a:solidFill>
                <a:latin typeface="HY견고딕" pitchFamily="18" charset="-127"/>
                <a:ea typeface="HY견고딕" pitchFamily="18" charset="-127"/>
              </a:rPr>
              <a:t>&lt;</a:t>
            </a:r>
            <a:r>
              <a:rPr lang="en-US" altLang="ko-KR" sz="1100" dirty="0" smtClean="0">
                <a:solidFill>
                  <a:schemeClr val="bg1"/>
                </a:solidFill>
              </a:rPr>
              <a:t>Bidding </a:t>
            </a:r>
            <a:r>
              <a:rPr lang="en-US" altLang="ko-KR" sz="1100" b="1" dirty="0" smtClean="0">
                <a:solidFill>
                  <a:schemeClr val="bg1"/>
                </a:solidFill>
                <a:latin typeface="HY견고딕" pitchFamily="18" charset="-127"/>
                <a:ea typeface="HY견고딕" pitchFamily="18" charset="-127"/>
              </a:rPr>
              <a:t> type&gt;</a:t>
            </a:r>
            <a:endParaRPr lang="ko-KR" altLang="en-US" sz="1100" b="1" dirty="0">
              <a:solidFill>
                <a:schemeClr val="bg1"/>
              </a:solidFill>
              <a:latin typeface="HY견고딕" pitchFamily="18" charset="-127"/>
              <a:ea typeface="HY견고딕" pitchFamily="18" charset="-127"/>
            </a:endParaRPr>
          </a:p>
        </p:txBody>
      </p:sp>
      <p:sp>
        <p:nvSpPr>
          <p:cNvPr id="42" name="TextBox 41"/>
          <p:cNvSpPr txBox="1"/>
          <p:nvPr/>
        </p:nvSpPr>
        <p:spPr>
          <a:xfrm>
            <a:off x="2195735" y="2833191"/>
            <a:ext cx="1008113" cy="2616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ko-KR" sz="1100" b="1" dirty="0" smtClean="0">
                <a:solidFill>
                  <a:schemeClr val="bg1"/>
                </a:solidFill>
                <a:latin typeface="HY견고딕" pitchFamily="18" charset="-127"/>
                <a:ea typeface="HY견고딕" pitchFamily="18" charset="-127"/>
              </a:rPr>
              <a:t>&lt;</a:t>
            </a:r>
            <a:r>
              <a:rPr lang="en-US" altLang="ko-KR" sz="1100" dirty="0" smtClean="0">
                <a:solidFill>
                  <a:schemeClr val="bg1"/>
                </a:solidFill>
              </a:rPr>
              <a:t>Number</a:t>
            </a:r>
            <a:r>
              <a:rPr lang="en-US" altLang="ko-KR" sz="1100" b="1" dirty="0" smtClean="0">
                <a:solidFill>
                  <a:schemeClr val="bg1"/>
                </a:solidFill>
                <a:latin typeface="HY견고딕" pitchFamily="18" charset="-127"/>
                <a:ea typeface="HY견고딕" pitchFamily="18" charset="-127"/>
              </a:rPr>
              <a:t>&gt;</a:t>
            </a:r>
            <a:endParaRPr lang="ko-KR" altLang="en-US" sz="1100" b="1" dirty="0">
              <a:solidFill>
                <a:schemeClr val="bg1"/>
              </a:solidFill>
              <a:latin typeface="HY견고딕" pitchFamily="18" charset="-127"/>
              <a:ea typeface="HY견고딕" pitchFamily="18" charset="-127"/>
            </a:endParaRPr>
          </a:p>
        </p:txBody>
      </p:sp>
    </p:spTree>
    <p:extLst>
      <p:ext uri="{BB962C8B-B14F-4D97-AF65-F5344CB8AC3E}">
        <p14:creationId xmlns:p14="http://schemas.microsoft.com/office/powerpoint/2010/main" val="735402389"/>
      </p:ext>
    </p:extLst>
  </p:cSld>
  <p:clrMapOvr>
    <a:masterClrMapping/>
  </p:clrMapOvr>
  <p:transition spd="slow">
    <p:wipe/>
  </p:transition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내용 개체 틀 2"/>
          <p:cNvSpPr>
            <a:spLocks noGrp="1"/>
          </p:cNvSpPr>
          <p:nvPr>
            <p:ph sz="quarter" idx="1"/>
          </p:nvPr>
        </p:nvSpPr>
        <p:spPr/>
        <p:txBody>
          <a:bodyPr>
            <a:normAutofit/>
          </a:bodyPr>
          <a:lstStyle/>
          <a:p>
            <a:r>
              <a:rPr lang="en-US" altLang="ko-KR" dirty="0"/>
              <a:t>(Bidding documents) Request for 10 copies including proposal, summary, and presentation materials, 2 CDs</a:t>
            </a:r>
          </a:p>
          <a:p>
            <a:pPr marL="560070" lvl="1" indent="-285750" fontAlgn="base" latinLnBrk="0"/>
            <a:endParaRPr lang="en-US" altLang="ko-KR" sz="1800" b="0" spc="-100" dirty="0">
              <a:ln>
                <a:solidFill>
                  <a:srgbClr val="00A4E0">
                    <a:alpha val="0"/>
                  </a:srgbClr>
                </a:solidFill>
              </a:ln>
              <a:cs typeface="Arial" charset="0"/>
            </a:endParaRPr>
          </a:p>
          <a:p>
            <a:pPr lvl="1">
              <a:buFont typeface="Wingdings" pitchFamily="2" charset="2"/>
              <a:buChar char="Ø"/>
            </a:pPr>
            <a:r>
              <a:rPr lang="en-US" altLang="ko-KR" sz="1800" dirty="0"/>
              <a:t>(Face-to-face </a:t>
            </a:r>
            <a:r>
              <a:rPr lang="en-US" altLang="ko-KR" sz="1800" dirty="0" smtClean="0"/>
              <a:t>submission) Visit </a:t>
            </a:r>
            <a:r>
              <a:rPr lang="en-US" altLang="ko-KR" sz="1800" dirty="0"/>
              <a:t>the client and submit it face to face</a:t>
            </a:r>
          </a:p>
        </p:txBody>
      </p:sp>
      <p:sp>
        <p:nvSpPr>
          <p:cNvPr id="2" name="제목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ko-KR" dirty="0"/>
              <a:t>(Status) Still print, face-to-face?</a:t>
            </a:r>
          </a:p>
        </p:txBody>
      </p:sp>
      <p:pic>
        <p:nvPicPr>
          <p:cNvPr id="9" name="Picture 3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85786" y="3429000"/>
            <a:ext cx="3571900" cy="2376716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11" name="Picture 2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590802" y="3429000"/>
            <a:ext cx="3722264" cy="2357454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29471938"/>
      </p:ext>
    </p:extLst>
  </p:cSld>
  <p:clrMapOvr>
    <a:masterClrMapping/>
  </p:clrMapOvr>
  <p:transition spd="slow">
    <p:push dir="u"/>
  </p:transition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 altLang="ko-KR" dirty="0"/>
              <a:t>(Status) To bid / evaluate to </a:t>
            </a:r>
            <a:r>
              <a:rPr lang="en-US" altLang="ko-KR" dirty="0" err="1"/>
              <a:t>Jeju</a:t>
            </a:r>
            <a:r>
              <a:rPr lang="en-US" altLang="ko-KR" dirty="0"/>
              <a:t> Island!</a:t>
            </a:r>
          </a:p>
        </p:txBody>
      </p:sp>
      <p:sp>
        <p:nvSpPr>
          <p:cNvPr id="3" name="내용 개체 틀 2"/>
          <p:cNvSpPr>
            <a:spLocks noGrp="1"/>
          </p:cNvSpPr>
          <p:nvPr>
            <p:ph sz="quarter" idx="1"/>
          </p:nvPr>
        </p:nvSpPr>
        <p:spPr/>
        <p:txBody>
          <a:bodyPr/>
          <a:lstStyle/>
          <a:p>
            <a:r>
              <a:rPr lang="en-US" altLang="ko-KR" dirty="0"/>
              <a:t>(Environmental change) Local transfer of national and public </a:t>
            </a:r>
            <a:r>
              <a:rPr lang="en-US" altLang="ko-KR" dirty="0" smtClean="0"/>
              <a:t>institutions</a:t>
            </a:r>
          </a:p>
          <a:p>
            <a:endParaRPr lang="en-US" altLang="ko-KR" dirty="0"/>
          </a:p>
          <a:p>
            <a:pPr lvl="1">
              <a:buFont typeface="Wingdings" pitchFamily="2" charset="2"/>
              <a:buChar char="Ø"/>
            </a:pPr>
            <a:r>
              <a:rPr lang="en-US" altLang="ko-KR" dirty="0"/>
              <a:t>Completed relocation to 12 central ministries, including the Ministry of Public Administration and Security and the Ministry of Science, Technology and Information</a:t>
            </a:r>
            <a:r>
              <a:rPr lang="en-US" altLang="ko-KR" dirty="0" smtClean="0"/>
              <a:t>.</a:t>
            </a:r>
          </a:p>
          <a:p>
            <a:pPr lvl="1">
              <a:buFont typeface="Wingdings" pitchFamily="2" charset="2"/>
              <a:buChar char="Ø"/>
            </a:pPr>
            <a:endParaRPr lang="en-US" altLang="ko-KR" dirty="0"/>
          </a:p>
          <a:p>
            <a:pPr lvl="1">
              <a:buFont typeface="Wingdings" pitchFamily="2" charset="2"/>
              <a:buChar char="Ø"/>
            </a:pPr>
            <a:r>
              <a:rPr lang="en-US" altLang="ko-KR" dirty="0">
                <a:solidFill>
                  <a:schemeClr val="bg1">
                    <a:lumMod val="95000"/>
                    <a:lumOff val="5000"/>
                  </a:schemeClr>
                </a:solidFill>
              </a:rPr>
              <a:t>Local transfer of public institutions to 154 regional innovation cities (completed 154), additional 122 reviews</a:t>
            </a:r>
          </a:p>
          <a:p>
            <a:pPr marL="560070" lvl="1" indent="-285750" fontAlgn="base" latinLnBrk="0"/>
            <a:endParaRPr lang="en-US" altLang="en-US" sz="3200" dirty="0" smtClean="0"/>
          </a:p>
        </p:txBody>
      </p:sp>
      <p:sp>
        <p:nvSpPr>
          <p:cNvPr id="11" name="TextBox 10"/>
          <p:cNvSpPr txBox="1"/>
          <p:nvPr/>
        </p:nvSpPr>
        <p:spPr>
          <a:xfrm>
            <a:off x="1359659" y="4927611"/>
            <a:ext cx="790347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ko-KR" altLang="en-US" sz="1200" b="1" dirty="0" smtClean="0"/>
              <a:t>타 지 역</a:t>
            </a:r>
            <a:endParaRPr lang="en-US" altLang="ko-KR" sz="1200" b="1" dirty="0" smtClean="0"/>
          </a:p>
          <a:p>
            <a:r>
              <a:rPr lang="en-US" altLang="ko-KR" sz="1200" b="1" dirty="0" smtClean="0"/>
              <a:t>(60%)</a:t>
            </a:r>
            <a:endParaRPr lang="ko-KR" altLang="en-US" sz="1200" b="1" dirty="0"/>
          </a:p>
        </p:txBody>
      </p:sp>
    </p:spTree>
  </p:cSld>
  <p:clrMapOvr>
    <a:masterClrMapping/>
  </p:clrMapOvr>
  <p:transition spd="slow">
    <p:push dir="u"/>
  </p:transition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ko-KR" dirty="0"/>
              <a:t>(problem)</a:t>
            </a:r>
            <a:endParaRPr lang="ko-KR" altLang="en-US" dirty="0">
              <a:solidFill>
                <a:srgbClr val="FF0000"/>
              </a:solidFill>
            </a:endParaRPr>
          </a:p>
        </p:txBody>
      </p:sp>
      <p:sp>
        <p:nvSpPr>
          <p:cNvPr id="3" name="내용 개체 틀 2"/>
          <p:cNvSpPr>
            <a:spLocks noGrp="1"/>
          </p:cNvSpPr>
          <p:nvPr>
            <p:ph sz="quarter" idx="1"/>
          </p:nvPr>
        </p:nvSpPr>
        <p:spPr/>
        <p:txBody>
          <a:bodyPr>
            <a:normAutofit fontScale="85000" lnSpcReduction="10000"/>
          </a:bodyPr>
          <a:lstStyle/>
          <a:p>
            <a:r>
              <a:rPr lang="en-US" altLang="ko-KR" dirty="0"/>
              <a:t>(Bidding cost) Proposal printing costs and travel expenses are huge</a:t>
            </a:r>
          </a:p>
          <a:p>
            <a:pPr lvl="1"/>
            <a:r>
              <a:rPr lang="en-US" altLang="ko-KR" sz="1900" dirty="0">
                <a:solidFill>
                  <a:schemeClr val="accent1">
                    <a:lumMod val="75000"/>
                  </a:schemeClr>
                </a:solidFill>
              </a:rPr>
              <a:t>Proposal design, printing cost, bookbinding cost, etc. minimum 100 ~ 5 million won (per case</a:t>
            </a:r>
            <a:r>
              <a:rPr lang="en-US" altLang="ko-KR" sz="1900" dirty="0" smtClean="0">
                <a:solidFill>
                  <a:schemeClr val="accent1">
                    <a:lumMod val="75000"/>
                  </a:schemeClr>
                </a:solidFill>
              </a:rPr>
              <a:t>)</a:t>
            </a:r>
          </a:p>
          <a:p>
            <a:pPr lvl="1"/>
            <a:r>
              <a:rPr lang="en-US" altLang="ko-KR" sz="1900" dirty="0">
                <a:solidFill>
                  <a:schemeClr val="accent1">
                    <a:lumMod val="75000"/>
                  </a:schemeClr>
                </a:solidFill>
              </a:rPr>
              <a:t>At least 100,000 won per person in travel expenses including daily expenses and food expenses (per person</a:t>
            </a:r>
            <a:r>
              <a:rPr lang="en-US" altLang="ko-KR" sz="1900" dirty="0" smtClean="0">
                <a:solidFill>
                  <a:schemeClr val="accent1">
                    <a:lumMod val="75000"/>
                  </a:schemeClr>
                </a:solidFill>
              </a:rPr>
              <a:t>)</a:t>
            </a:r>
          </a:p>
          <a:p>
            <a:pPr lvl="1"/>
            <a:endParaRPr lang="en-US" altLang="ko-KR" sz="1000" dirty="0"/>
          </a:p>
          <a:p>
            <a:r>
              <a:rPr lang="en-US" altLang="ko-KR" dirty="0"/>
              <a:t>(Concerned about) Face-to-face submission and contact with public officials (pre)</a:t>
            </a:r>
          </a:p>
          <a:p>
            <a:pPr lvl="1"/>
            <a:r>
              <a:rPr lang="en-US" altLang="ko-KR" dirty="0">
                <a:solidFill>
                  <a:schemeClr val="accent1">
                    <a:lumMod val="75000"/>
                  </a:schemeClr>
                </a:solidFill>
              </a:rPr>
              <a:t>Exposure to absurd environments, including unfair behavior and transparency</a:t>
            </a:r>
          </a:p>
          <a:p>
            <a:endParaRPr lang="en-US" altLang="ko-KR" sz="1800" spc="-50" dirty="0" smtClean="0">
              <a:ln>
                <a:solidFill>
                  <a:srgbClr val="00A4E0">
                    <a:alpha val="0"/>
                  </a:srgbClr>
                </a:solidFill>
              </a:ln>
              <a:cs typeface="Arial" charset="0"/>
            </a:endParaRPr>
          </a:p>
          <a:p>
            <a:endParaRPr lang="en-US" altLang="ko-KR" sz="800" spc="-50" dirty="0">
              <a:ln>
                <a:solidFill>
                  <a:srgbClr val="00A4E0">
                    <a:alpha val="0"/>
                  </a:srgbClr>
                </a:solidFill>
              </a:ln>
              <a:cs typeface="Arial" charset="0"/>
            </a:endParaRPr>
          </a:p>
          <a:p>
            <a:r>
              <a:rPr lang="en-US" altLang="ko-KR" dirty="0"/>
              <a:t>(Site evaluation) Offline handwriting evaluation reduces evaluation fairness</a:t>
            </a:r>
          </a:p>
          <a:p>
            <a:pPr lvl="1"/>
            <a:r>
              <a:rPr lang="en-US" altLang="ko-KR" dirty="0">
                <a:solidFill>
                  <a:schemeClr val="accent1">
                    <a:lumMod val="75000"/>
                  </a:schemeClr>
                </a:solidFill>
              </a:rPr>
              <a:t>Difficulty in selecting the </a:t>
            </a:r>
            <a:r>
              <a:rPr lang="en-US" altLang="ko-KR" dirty="0" smtClean="0">
                <a:solidFill>
                  <a:schemeClr val="accent1">
                    <a:lumMod val="75000"/>
                  </a:schemeClr>
                </a:solidFill>
              </a:rPr>
              <a:t>evaluator</a:t>
            </a:r>
          </a:p>
          <a:p>
            <a:pPr lvl="1"/>
            <a:r>
              <a:rPr lang="en-US" altLang="ko-KR" dirty="0">
                <a:solidFill>
                  <a:schemeClr val="accent1">
                    <a:lumMod val="75000"/>
                  </a:schemeClr>
                </a:solidFill>
              </a:rPr>
              <a:t>Aggregation of scores reduces the fairness of the evaluation by probable errors and closed</a:t>
            </a:r>
            <a:endParaRPr spc="-50" dirty="0">
              <a:ln>
                <a:solidFill>
                  <a:srgbClr val="00A4E0">
                    <a:alpha val="0"/>
                  </a:srgbClr>
                </a:solidFill>
              </a:ln>
              <a:solidFill>
                <a:schemeClr val="accent1">
                  <a:lumMod val="75000"/>
                </a:schemeClr>
              </a:solidFill>
              <a:latin typeface="나눔고딕 ExtraBold" panose="020D0904000000000000" pitchFamily="50" charset="-127"/>
              <a:ea typeface="나눔고딕 ExtraBold" panose="020D0904000000000000" pitchFamily="50" charset="-127"/>
              <a:cs typeface="Arial" charset="0"/>
            </a:endParaRPr>
          </a:p>
          <a:p>
            <a:pPr lvl="1"/>
            <a:endParaRPr lang="en-US" altLang="ko-KR" spc="-100" dirty="0" smtClean="0">
              <a:ln>
                <a:solidFill>
                  <a:srgbClr val="00A4E0">
                    <a:alpha val="0"/>
                  </a:srgbClr>
                </a:solidFill>
              </a:ln>
              <a:solidFill>
                <a:schemeClr val="bg1"/>
              </a:solidFill>
              <a:latin typeface="나눔고딕 ExtraBold" panose="020D0904000000000000" pitchFamily="50" charset="-127"/>
              <a:ea typeface="나눔고딕 ExtraBold" panose="020D0904000000000000" pitchFamily="50" charset="-127"/>
              <a:cs typeface="Arial" charset="0"/>
            </a:endParaRPr>
          </a:p>
          <a:p>
            <a:pPr lvl="1"/>
            <a:endParaRPr lang="ko-KR" altLang="en-US" sz="2000" spc="-100" dirty="0">
              <a:ln>
                <a:solidFill>
                  <a:srgbClr val="00A4E0">
                    <a:alpha val="0"/>
                  </a:srgbClr>
                </a:solidFill>
              </a:ln>
              <a:solidFill>
                <a:schemeClr val="bg1"/>
              </a:solidFill>
              <a:cs typeface="Arial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927620419"/>
      </p:ext>
    </p:extLst>
  </p:cSld>
  <p:clrMapOvr>
    <a:masterClrMapping/>
  </p:clrMapOvr>
  <p:transition spd="slow">
    <p:push dir="u"/>
  </p:transition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ko-KR" dirty="0"/>
              <a:t>(Problem) Improvement efforts</a:t>
            </a:r>
          </a:p>
        </p:txBody>
      </p:sp>
      <p:sp>
        <p:nvSpPr>
          <p:cNvPr id="3" name="내용 개체 틀 2"/>
          <p:cNvSpPr>
            <a:spLocks noGrp="1"/>
          </p:cNvSpPr>
          <p:nvPr>
            <p:ph sz="quarter" idx="1"/>
          </p:nvPr>
        </p:nvSpPr>
        <p:spPr/>
        <p:txBody>
          <a:bodyPr/>
          <a:lstStyle/>
          <a:p>
            <a:r>
              <a:rPr lang="en-US" altLang="ko-KR" dirty="0"/>
              <a:t>(Printing cost) Proposal printing cost 0 won </a:t>
            </a:r>
            <a:r>
              <a:rPr lang="en-US" altLang="ko-KR" dirty="0" smtClean="0">
                <a:sym typeface="Wingdings" pitchFamily="2" charset="2"/>
              </a:rPr>
              <a:t></a:t>
            </a:r>
            <a:r>
              <a:rPr lang="en-US" altLang="ko-KR" dirty="0" smtClean="0"/>
              <a:t> </a:t>
            </a:r>
            <a:r>
              <a:rPr lang="en-US" altLang="ko-KR" dirty="0"/>
              <a:t>Print </a:t>
            </a:r>
            <a:r>
              <a:rPr lang="en-US" altLang="ko-KR" dirty="0" smtClean="0"/>
              <a:t>zero</a:t>
            </a:r>
          </a:p>
          <a:p>
            <a:endParaRPr lang="en-US" altLang="ko-KR" sz="600" spc="-100" dirty="0" smtClean="0">
              <a:solidFill>
                <a:srgbClr val="FF0000"/>
              </a:solidFill>
            </a:endParaRPr>
          </a:p>
          <a:p>
            <a:r>
              <a:rPr lang="en-US" altLang="ko-KR" dirty="0"/>
              <a:t>(Concerns about irrationality) Blocking civil servants' transition to non-face-to-face bidding</a:t>
            </a:r>
          </a:p>
          <a:p>
            <a:pPr lvl="1"/>
            <a:endParaRPr lang="en-US" altLang="ko-KR" sz="900" dirty="0">
              <a:solidFill>
                <a:srgbClr val="FF0000"/>
              </a:solidFill>
            </a:endParaRPr>
          </a:p>
          <a:p>
            <a:r>
              <a:rPr lang="en-US" altLang="ko-KR" dirty="0"/>
              <a:t>(On-site evaluation) Proposal review and presentation (PT) online image evaluation</a:t>
            </a:r>
          </a:p>
          <a:p>
            <a:endParaRPr lang="ko-KR" altLang="en-US" dirty="0">
              <a:solidFill>
                <a:srgbClr val="FF0000"/>
              </a:solidFill>
            </a:endParaRPr>
          </a:p>
        </p:txBody>
      </p:sp>
      <p:grpSp>
        <p:nvGrpSpPr>
          <p:cNvPr id="5" name="그룹 4"/>
          <p:cNvGrpSpPr/>
          <p:nvPr/>
        </p:nvGrpSpPr>
        <p:grpSpPr>
          <a:xfrm>
            <a:off x="481236" y="3936151"/>
            <a:ext cx="2448272" cy="2426082"/>
            <a:chOff x="481236" y="4507274"/>
            <a:chExt cx="2448272" cy="1676129"/>
          </a:xfrm>
        </p:grpSpPr>
        <p:pic>
          <p:nvPicPr>
            <p:cNvPr id="6" name="Picture 5"/>
            <p:cNvPicPr>
              <a:picLocks noChangeAspect="1" noChangeArrowheads="1"/>
            </p:cNvPicPr>
            <p:nvPr/>
          </p:nvPicPr>
          <p:blipFill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 rot="10800000" flipV="1">
              <a:off x="481236" y="4507274"/>
              <a:ext cx="2448272" cy="1411228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</p:pic>
        <p:sp>
          <p:nvSpPr>
            <p:cNvPr id="4" name="TextBox 3"/>
            <p:cNvSpPr txBox="1"/>
            <p:nvPr/>
          </p:nvSpPr>
          <p:spPr>
            <a:xfrm>
              <a:off x="611560" y="5970766"/>
              <a:ext cx="2232248" cy="212637"/>
            </a:xfrm>
            <a:prstGeom prst="rect">
              <a:avLst/>
            </a:prstGeom>
            <a:solidFill>
              <a:schemeClr val="bg1"/>
            </a:solidFill>
          </p:spPr>
          <p:txBody>
            <a:bodyPr wrap="square" rtlCol="0">
              <a:spAutoFit/>
            </a:bodyPr>
            <a:lstStyle/>
            <a:p>
              <a:r>
                <a:rPr lang="en-US" altLang="ko-KR" sz="1400" dirty="0"/>
                <a:t>Printing cost </a:t>
              </a:r>
              <a:r>
                <a:rPr lang="en-US" altLang="ko-KR" sz="1400" b="1" dirty="0" smtClean="0">
                  <a:solidFill>
                    <a:srgbClr val="FFFF00"/>
                  </a:solidFill>
                </a:rPr>
                <a:t>- &gt;  Zero</a:t>
              </a:r>
              <a:endParaRPr lang="ko-KR" altLang="en-US" sz="1400" b="1" dirty="0">
                <a:solidFill>
                  <a:srgbClr val="FFFF00"/>
                </a:solidFill>
              </a:endParaRPr>
            </a:p>
          </p:txBody>
        </p:sp>
      </p:grpSp>
      <p:grpSp>
        <p:nvGrpSpPr>
          <p:cNvPr id="7" name="그룹 6"/>
          <p:cNvGrpSpPr/>
          <p:nvPr/>
        </p:nvGrpSpPr>
        <p:grpSpPr>
          <a:xfrm>
            <a:off x="3145532" y="3936153"/>
            <a:ext cx="2664296" cy="2445175"/>
            <a:chOff x="3145532" y="4509119"/>
            <a:chExt cx="2664296" cy="1696547"/>
          </a:xfrm>
        </p:grpSpPr>
        <p:pic>
          <p:nvPicPr>
            <p:cNvPr id="9" name="Picture 4"/>
            <p:cNvPicPr>
              <a:picLocks noChangeAspect="1" noChangeArrowheads="1"/>
            </p:cNvPicPr>
            <p:nvPr/>
          </p:nvPicPr>
          <p:blipFill>
            <a:blip r:embed="rId4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3145532" y="4509119"/>
              <a:ext cx="2664296" cy="1409384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</p:pic>
        <p:sp>
          <p:nvSpPr>
            <p:cNvPr id="8" name="TextBox 7"/>
            <p:cNvSpPr txBox="1"/>
            <p:nvPr/>
          </p:nvSpPr>
          <p:spPr>
            <a:xfrm>
              <a:off x="3275856" y="5970766"/>
              <a:ext cx="2448272" cy="234900"/>
            </a:xfrm>
            <a:prstGeom prst="rect">
              <a:avLst/>
            </a:prstGeom>
            <a:solidFill>
              <a:schemeClr val="bg1"/>
            </a:solidFill>
          </p:spPr>
          <p:txBody>
            <a:bodyPr wrap="square" rtlCol="0">
              <a:spAutoFit/>
            </a:bodyPr>
            <a:lstStyle/>
            <a:p>
              <a:r>
                <a:rPr lang="en-US" altLang="ko-KR" sz="1600" dirty="0" smtClean="0"/>
                <a:t>Non- face-to-face</a:t>
              </a:r>
              <a:r>
                <a:rPr lang="ko-KR" altLang="en-US" sz="1600" b="1" dirty="0" smtClean="0">
                  <a:solidFill>
                    <a:srgbClr val="FFFF00"/>
                  </a:solidFill>
                </a:rPr>
                <a:t> </a:t>
              </a:r>
              <a:r>
                <a:rPr lang="en-US" altLang="ko-KR" sz="1600" b="1" dirty="0" smtClean="0">
                  <a:solidFill>
                    <a:srgbClr val="FFFF00"/>
                  </a:solidFill>
                </a:rPr>
                <a:t> </a:t>
              </a:r>
              <a:endParaRPr lang="ko-KR" altLang="en-US" sz="1600" b="1" dirty="0">
                <a:solidFill>
                  <a:srgbClr val="FFFF00"/>
                </a:solidFill>
              </a:endParaRPr>
            </a:p>
          </p:txBody>
        </p:sp>
      </p:grpSp>
      <p:grpSp>
        <p:nvGrpSpPr>
          <p:cNvPr id="12" name="그룹 11"/>
          <p:cNvGrpSpPr/>
          <p:nvPr/>
        </p:nvGrpSpPr>
        <p:grpSpPr>
          <a:xfrm>
            <a:off x="6012160" y="3918134"/>
            <a:ext cx="2736304" cy="2414399"/>
            <a:chOff x="6012160" y="4509118"/>
            <a:chExt cx="2736304" cy="1675194"/>
          </a:xfrm>
        </p:grpSpPr>
        <p:pic>
          <p:nvPicPr>
            <p:cNvPr id="11" name="Picture 2"/>
            <p:cNvPicPr>
              <a:picLocks noChangeAspect="1" noChangeArrowheads="1"/>
            </p:cNvPicPr>
            <p:nvPr/>
          </p:nvPicPr>
          <p:blipFill>
            <a:blip r:embed="rId5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6025852" y="4509118"/>
              <a:ext cx="2650604" cy="1409385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</p:pic>
        <p:sp>
          <p:nvSpPr>
            <p:cNvPr id="10" name="TextBox 9"/>
            <p:cNvSpPr txBox="1"/>
            <p:nvPr/>
          </p:nvSpPr>
          <p:spPr>
            <a:xfrm>
              <a:off x="6012160" y="5970766"/>
              <a:ext cx="2736304" cy="213546"/>
            </a:xfrm>
            <a:prstGeom prst="rect">
              <a:avLst/>
            </a:prstGeom>
            <a:solidFill>
              <a:schemeClr val="bg1"/>
            </a:solidFill>
          </p:spPr>
          <p:txBody>
            <a:bodyPr wrap="square" rtlCol="0">
              <a:spAutoFit/>
            </a:bodyPr>
            <a:lstStyle/>
            <a:p>
              <a:r>
                <a:rPr lang="en-US" altLang="ko-KR" sz="1400" b="1" dirty="0" smtClean="0">
                  <a:solidFill>
                    <a:srgbClr val="FFFF00"/>
                  </a:solidFill>
                </a:rPr>
                <a:t>offline-&gt; </a:t>
              </a:r>
              <a:r>
                <a:rPr lang="en-US" altLang="ko-KR" sz="1400" dirty="0" smtClean="0"/>
                <a:t>Online evaluation</a:t>
              </a:r>
              <a:r>
                <a:rPr lang="en-US" altLang="ko-KR" sz="1400" b="1" dirty="0" smtClean="0">
                  <a:solidFill>
                    <a:srgbClr val="FFFF00"/>
                  </a:solidFill>
                </a:rPr>
                <a:t> </a:t>
              </a:r>
              <a:endParaRPr lang="ko-KR" altLang="en-US" sz="1400" b="1" dirty="0">
                <a:solidFill>
                  <a:srgbClr val="FFFF00"/>
                </a:solidFill>
              </a:endParaRPr>
            </a:p>
          </p:txBody>
        </p:sp>
      </p:grpSp>
      <p:sp>
        <p:nvSpPr>
          <p:cNvPr id="19" name="직사각형 18"/>
          <p:cNvSpPr/>
          <p:nvPr/>
        </p:nvSpPr>
        <p:spPr>
          <a:xfrm>
            <a:off x="3572367" y="3244334"/>
            <a:ext cx="1999265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altLang="ko-KR" dirty="0"/>
              <a:t>Online evaluation</a:t>
            </a:r>
          </a:p>
        </p:txBody>
      </p:sp>
      <p:sp>
        <p:nvSpPr>
          <p:cNvPr id="20" name="직사각형 19"/>
          <p:cNvSpPr/>
          <p:nvPr/>
        </p:nvSpPr>
        <p:spPr>
          <a:xfrm>
            <a:off x="3572367" y="3244334"/>
            <a:ext cx="1999265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altLang="ko-KR" dirty="0"/>
              <a:t>Online evaluation</a:t>
            </a:r>
          </a:p>
        </p:txBody>
      </p:sp>
    </p:spTree>
    <p:extLst>
      <p:ext uri="{BB962C8B-B14F-4D97-AF65-F5344CB8AC3E}">
        <p14:creationId xmlns:p14="http://schemas.microsoft.com/office/powerpoint/2010/main" val="1311689693"/>
      </p:ext>
    </p:extLst>
  </p:cSld>
  <p:clrMapOvr>
    <a:masterClrMapping/>
  </p:clrMapOvr>
  <p:transition spd="slow">
    <p:push dir="u"/>
  </p:transition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ko-KR" dirty="0"/>
              <a:t>Innovation activity</a:t>
            </a:r>
          </a:p>
        </p:txBody>
      </p:sp>
      <p:sp>
        <p:nvSpPr>
          <p:cNvPr id="3" name="내용 개체 틀 2"/>
          <p:cNvSpPr>
            <a:spLocks noGrp="1"/>
          </p:cNvSpPr>
          <p:nvPr>
            <p:ph sz="quarter" idx="1"/>
          </p:nvPr>
        </p:nvSpPr>
        <p:spPr/>
        <p:txBody>
          <a:bodyPr/>
          <a:lstStyle/>
          <a:p>
            <a:r>
              <a:rPr lang="en-US" altLang="ko-KR" sz="1800" dirty="0"/>
              <a:t>[Education Promotion] Training and Promotion of Pilot Projects and System Users</a:t>
            </a:r>
          </a:p>
          <a:p>
            <a:pPr lvl="1"/>
            <a:r>
              <a:rPr lang="en-US" altLang="ko-KR" sz="1050" dirty="0">
                <a:effectLst/>
              </a:rPr>
              <a:t>District education centered on local innovation cities (6) Collective education and promotion (more than 1,500 attendees</a:t>
            </a:r>
            <a:r>
              <a:rPr lang="en-US" altLang="ko-KR" sz="1050" dirty="0" smtClean="0">
                <a:effectLst/>
              </a:rPr>
              <a:t>)</a:t>
            </a:r>
            <a:r>
              <a:rPr lang="en-US" altLang="ko-KR" sz="1050" dirty="0">
                <a:effectLst/>
              </a:rPr>
              <a:t> </a:t>
            </a:r>
            <a:endParaRPr lang="en-US" altLang="ko-KR" sz="1050" dirty="0" smtClean="0">
              <a:effectLst/>
            </a:endParaRPr>
          </a:p>
          <a:p>
            <a:pPr lvl="1"/>
            <a:r>
              <a:rPr lang="en-US" altLang="ko-KR" sz="1050" dirty="0" smtClean="0">
                <a:effectLst/>
              </a:rPr>
              <a:t>Opening </a:t>
            </a:r>
            <a:r>
              <a:rPr lang="en-US" altLang="ko-KR" sz="1050" dirty="0">
                <a:effectLst/>
              </a:rPr>
              <a:t>of the Procurement Training Center's regular training course (e-ordering system) (9 times a year)</a:t>
            </a:r>
          </a:p>
          <a:p>
            <a:pPr lvl="1"/>
            <a:endParaRPr lang="ko-KR" altLang="en-US" sz="1050" dirty="0">
              <a:effectLst/>
            </a:endParaRPr>
          </a:p>
        </p:txBody>
      </p:sp>
      <p:pic>
        <p:nvPicPr>
          <p:cNvPr id="4" name="Picture 10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666707" y="2798068"/>
            <a:ext cx="8001056" cy="164445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pic>
        <p:nvPicPr>
          <p:cNvPr id="5" name="Picture 11"/>
          <p:cNvPicPr>
            <a:picLocks noChangeAspect="1" noChangeArrowheads="1"/>
          </p:cNvPicPr>
          <p:nvPr/>
        </p:nvPicPr>
        <p:blipFill>
          <a:blip r:embed="rId4"/>
          <a:srcRect/>
          <a:stretch>
            <a:fillRect/>
          </a:stretch>
        </p:blipFill>
        <p:spPr bwMode="auto">
          <a:xfrm>
            <a:off x="6090876" y="4533565"/>
            <a:ext cx="2560910" cy="1680809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pic>
        <p:nvPicPr>
          <p:cNvPr id="1026" name="Picture 2"/>
          <p:cNvPicPr>
            <a:picLocks noChangeAspect="1" noChangeArrowheads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18626" y="4501276"/>
            <a:ext cx="2562390" cy="1713099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027" name="Picture 3"/>
          <p:cNvPicPr>
            <a:picLocks noChangeAspect="1" noChangeArrowheads="1"/>
          </p:cNvPicPr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316471" y="4507805"/>
            <a:ext cx="2736304" cy="1706569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028" name="Picture 4"/>
          <p:cNvPicPr>
            <a:picLocks noChangeAspect="1" noChangeArrowheads="1"/>
          </p:cNvPicPr>
          <p:nvPr/>
        </p:nvPicPr>
        <p:blipFill>
          <a:blip r:embed="rId7" cstate="print">
            <a:extLst>
              <a:ext uri="{BEBA8EAE-BF5A-486C-A8C5-ECC9F3942E4B}">
                <a14:imgProps xmlns:a14="http://schemas.microsoft.com/office/drawing/2010/main">
                  <a14:imgLayer r:embed="rId8">
                    <a14:imgEffect>
                      <a14:brightnessContrast bright="42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056937" y="2824358"/>
            <a:ext cx="2593070" cy="1584176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내용 개체 틀 2"/>
          <p:cNvSpPr>
            <a:spLocks noGrp="1"/>
          </p:cNvSpPr>
          <p:nvPr>
            <p:ph sz="quarter" idx="1"/>
          </p:nvPr>
        </p:nvSpPr>
        <p:spPr/>
        <p:txBody>
          <a:bodyPr>
            <a:normAutofit/>
          </a:bodyPr>
          <a:lstStyle/>
          <a:p>
            <a:r>
              <a:rPr lang="en-US" altLang="ko-KR" sz="2000" dirty="0"/>
              <a:t>[Quality Performance] 'Billing cost of 64 billion won after 18 years</a:t>
            </a:r>
          </a:p>
          <a:p>
            <a:pPr lvl="2"/>
            <a:r>
              <a:rPr lang="en-US" altLang="ko-KR" sz="1800" dirty="0"/>
              <a:t>Online submission of negotiation contract proposals has increased significantly since the time of system </a:t>
            </a:r>
            <a:r>
              <a:rPr lang="en-US" altLang="ko-KR" dirty="0"/>
              <a:t>improvement ('August 18).</a:t>
            </a:r>
          </a:p>
          <a:p>
            <a:pPr lvl="1"/>
            <a:endParaRPr lang="en-US" altLang="ko-KR" dirty="0" smtClean="0"/>
          </a:p>
          <a:p>
            <a:endParaRPr lang="en-US" altLang="ko-KR" dirty="0" smtClean="0"/>
          </a:p>
          <a:p>
            <a:endParaRPr lang="en-US" altLang="ko-KR" dirty="0" smtClean="0"/>
          </a:p>
          <a:p>
            <a:endParaRPr lang="en-US" altLang="ko-KR" dirty="0"/>
          </a:p>
          <a:p>
            <a:endParaRPr lang="en-US" altLang="ko-KR" dirty="0" smtClean="0"/>
          </a:p>
          <a:p>
            <a:r>
              <a:rPr lang="en-US" altLang="ko-KR" dirty="0" smtClean="0"/>
              <a:t>                           </a:t>
            </a:r>
          </a:p>
          <a:p>
            <a:r>
              <a:rPr lang="en-US" altLang="ko-KR" sz="2000" dirty="0" smtClean="0"/>
              <a:t> </a:t>
            </a:r>
            <a:r>
              <a:rPr lang="ko-KR" altLang="en-US" sz="2000" b="0" dirty="0" smtClean="0">
                <a:effectLst/>
              </a:rPr>
              <a:t>절감 사례</a:t>
            </a:r>
            <a:r>
              <a:rPr lang="en-US" altLang="ko-KR" sz="2000" b="0" dirty="0" smtClean="0">
                <a:effectLst/>
              </a:rPr>
              <a:t>(</a:t>
            </a:r>
            <a:r>
              <a:rPr lang="ko-KR" altLang="en-US" sz="2000" b="0" dirty="0" smtClean="0">
                <a:effectLst/>
                <a:hlinkClick r:id="rId3" action="ppaction://hlinkfile"/>
              </a:rPr>
              <a:t>영상 클릭</a:t>
            </a:r>
            <a:r>
              <a:rPr lang="en-US" altLang="ko-KR" sz="2000" b="0" dirty="0" smtClean="0">
                <a:effectLst/>
              </a:rPr>
              <a:t>)</a:t>
            </a:r>
            <a:endParaRPr lang="ko-KR" altLang="en-US" sz="2000" b="0" dirty="0">
              <a:effectLst/>
            </a:endParaRPr>
          </a:p>
        </p:txBody>
      </p:sp>
      <p:sp>
        <p:nvSpPr>
          <p:cNvPr id="11" name="직사각형 10"/>
          <p:cNvSpPr/>
          <p:nvPr/>
        </p:nvSpPr>
        <p:spPr>
          <a:xfrm>
            <a:off x="285720" y="2804868"/>
            <a:ext cx="4000528" cy="3000396"/>
          </a:xfrm>
          <a:prstGeom prst="rect">
            <a:avLst/>
          </a:prstGeom>
          <a:gradFill>
            <a:gsLst>
              <a:gs pos="31000">
                <a:schemeClr val="accent1">
                  <a:tint val="66000"/>
                  <a:satMod val="160000"/>
                  <a:alpha val="50000"/>
                </a:schemeClr>
              </a:gs>
              <a:gs pos="50000">
                <a:schemeClr val="accent1">
                  <a:tint val="44500"/>
                  <a:satMod val="160000"/>
                </a:schemeClr>
              </a:gs>
              <a:gs pos="100000">
                <a:schemeClr val="accent1">
                  <a:tint val="23500"/>
                  <a:satMod val="160000"/>
                </a:schemeClr>
              </a:gs>
            </a:gsLst>
            <a:lin ang="5400000" scaled="0"/>
          </a:gra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pic>
        <p:nvPicPr>
          <p:cNvPr id="3075" name="Picture 3"/>
          <p:cNvPicPr>
            <a:picLocks noChangeAspect="1" noChangeArrowheads="1"/>
          </p:cNvPicPr>
          <p:nvPr/>
        </p:nvPicPr>
        <p:blipFill>
          <a:blip r:embed="rId4"/>
          <a:srcRect/>
          <a:stretch>
            <a:fillRect/>
          </a:stretch>
        </p:blipFill>
        <p:spPr bwMode="auto">
          <a:xfrm>
            <a:off x="522258" y="3019182"/>
            <a:ext cx="3495675" cy="2524125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  <p:sp>
        <p:nvSpPr>
          <p:cNvPr id="2" name="제목 1"/>
          <p:cNvSpPr>
            <a:spLocks noGrp="1"/>
          </p:cNvSpPr>
          <p:nvPr>
            <p:ph type="title"/>
          </p:nvPr>
        </p:nvSpPr>
        <p:spPr/>
        <p:txBody>
          <a:bodyPr>
            <a:noAutofit/>
          </a:bodyPr>
          <a:lstStyle/>
          <a:p>
            <a:r>
              <a:rPr lang="en-US" altLang="ko-KR" sz="2800" dirty="0"/>
              <a:t>(Major achievements) Bidding cost reduced 64 billion won</a:t>
            </a:r>
          </a:p>
        </p:txBody>
      </p:sp>
      <p:sp>
        <p:nvSpPr>
          <p:cNvPr id="13" name="직사각형 12"/>
          <p:cNvSpPr/>
          <p:nvPr/>
        </p:nvSpPr>
        <p:spPr>
          <a:xfrm>
            <a:off x="4969820" y="3516968"/>
            <a:ext cx="3817022" cy="1631216"/>
          </a:xfrm>
          <a:prstGeom prst="rect">
            <a:avLst/>
          </a:prstGeom>
          <a:solidFill>
            <a:schemeClr val="accent6">
              <a:lumMod val="60000"/>
              <a:lumOff val="40000"/>
            </a:schemeClr>
          </a:solidFill>
          <a:ln>
            <a:solidFill>
              <a:schemeClr val="bg1"/>
            </a:solidFill>
          </a:ln>
        </p:spPr>
        <p:txBody>
          <a:bodyPr wrap="square">
            <a:spAutoFit/>
          </a:bodyPr>
          <a:lstStyle/>
          <a:p>
            <a:pPr fontAlgn="base">
              <a:buFont typeface="Wingdings" pitchFamily="2" charset="2"/>
              <a:buChar char="§"/>
            </a:pPr>
            <a:r>
              <a:rPr lang="ko-KR" altLang="en-US" sz="1400" b="1" dirty="0" smtClean="0">
                <a:solidFill>
                  <a:schemeClr val="bg1"/>
                </a:solidFill>
                <a:latin typeface="나눔고딕" pitchFamily="50" charset="-127"/>
                <a:ea typeface="나눔고딕" pitchFamily="50" charset="-127"/>
              </a:rPr>
              <a:t> </a:t>
            </a:r>
            <a:r>
              <a:rPr lang="en-US" altLang="ko-KR" sz="1600" dirty="0"/>
              <a:t>Print cost </a:t>
            </a:r>
            <a:r>
              <a:rPr lang="en-US" altLang="ko-KR" sz="1600" dirty="0" smtClean="0"/>
              <a:t>reduction </a:t>
            </a:r>
            <a:r>
              <a:rPr lang="en-US" altLang="ko-KR" sz="1600" b="1" dirty="0" smtClean="0">
                <a:solidFill>
                  <a:srgbClr val="FF0000"/>
                </a:solidFill>
                <a:latin typeface="나눔고딕" pitchFamily="50" charset="-127"/>
                <a:ea typeface="나눔고딕" pitchFamily="50" charset="-127"/>
              </a:rPr>
              <a:t>: </a:t>
            </a:r>
            <a:r>
              <a:rPr lang="en-US" altLang="ko-KR" sz="1600" b="1" dirty="0" smtClean="0">
                <a:solidFill>
                  <a:srgbClr val="FF0000"/>
                </a:solidFill>
                <a:latin typeface="맑은 고딕"/>
                <a:ea typeface="나눔고딕" pitchFamily="50" charset="-127"/>
              </a:rPr>
              <a:t>582</a:t>
            </a:r>
            <a:r>
              <a:rPr lang="ko-KR" altLang="en-US" sz="1600" b="1" dirty="0" err="1" smtClean="0">
                <a:solidFill>
                  <a:srgbClr val="FF0000"/>
                </a:solidFill>
                <a:latin typeface="맑은 고딕"/>
                <a:ea typeface="나눔고딕" pitchFamily="50" charset="-127"/>
              </a:rPr>
              <a:t>억원</a:t>
            </a:r>
            <a:r>
              <a:rPr lang="en-US" altLang="ko-KR" sz="2000" b="1" dirty="0" smtClean="0">
                <a:solidFill>
                  <a:srgbClr val="000000"/>
                </a:solidFill>
                <a:latin typeface="맑은 고딕"/>
                <a:ea typeface="나눔고딕" pitchFamily="50" charset="-127"/>
              </a:rPr>
              <a:t>*</a:t>
            </a:r>
          </a:p>
          <a:p>
            <a:pPr fontAlgn="base">
              <a:buFont typeface="Wingdings" pitchFamily="2" charset="2"/>
              <a:buChar char="ü"/>
            </a:pPr>
            <a:r>
              <a:rPr lang="en-US" altLang="ko-KR" sz="1200" b="1" dirty="0" smtClean="0">
                <a:solidFill>
                  <a:schemeClr val="bg1"/>
                </a:solidFill>
                <a:latin typeface="나눔고딕" pitchFamily="50" charset="-127"/>
                <a:ea typeface="나눔고딕" pitchFamily="50" charset="-127"/>
              </a:rPr>
              <a:t> </a:t>
            </a:r>
            <a:r>
              <a:rPr lang="ko-KR" altLang="en-US" sz="1200" spc="-100" dirty="0" smtClean="0">
                <a:solidFill>
                  <a:schemeClr val="bg1"/>
                </a:solidFill>
                <a:latin typeface="나눔고딕" pitchFamily="50" charset="-127"/>
                <a:ea typeface="나눔고딕" pitchFamily="50" charset="-127"/>
              </a:rPr>
              <a:t>총 </a:t>
            </a:r>
            <a:r>
              <a:rPr lang="en-US" altLang="ko-KR" sz="1200" spc="-100" dirty="0" smtClean="0">
                <a:solidFill>
                  <a:schemeClr val="bg1"/>
                </a:solidFill>
                <a:latin typeface="나눔고딕" pitchFamily="50" charset="-127"/>
                <a:ea typeface="나눔고딕" pitchFamily="50" charset="-127"/>
              </a:rPr>
              <a:t>29,148 </a:t>
            </a:r>
            <a:r>
              <a:rPr lang="ko-KR" altLang="en-US" sz="1200" spc="-100" dirty="0" smtClean="0">
                <a:solidFill>
                  <a:schemeClr val="bg1"/>
                </a:solidFill>
                <a:latin typeface="나눔고딕" pitchFamily="50" charset="-127"/>
                <a:ea typeface="나눔고딕" pitchFamily="50" charset="-127"/>
              </a:rPr>
              <a:t>건 </a:t>
            </a:r>
            <a:r>
              <a:rPr lang="en-US" altLang="ko-KR" sz="1200" spc="-100" dirty="0" smtClean="0">
                <a:solidFill>
                  <a:schemeClr val="bg1"/>
                </a:solidFill>
                <a:latin typeface="나눔고딕" pitchFamily="50" charset="-127"/>
                <a:ea typeface="나눔고딕" pitchFamily="50" charset="-127"/>
              </a:rPr>
              <a:t>* 200</a:t>
            </a:r>
            <a:r>
              <a:rPr lang="ko-KR" altLang="en-US" sz="1200" spc="-100" dirty="0" smtClean="0">
                <a:solidFill>
                  <a:schemeClr val="bg1"/>
                </a:solidFill>
                <a:latin typeface="나눔고딕" pitchFamily="50" charset="-127"/>
                <a:ea typeface="나눔고딕" pitchFamily="50" charset="-127"/>
              </a:rPr>
              <a:t>만원 </a:t>
            </a:r>
            <a:r>
              <a:rPr lang="en-US" altLang="ko-KR" sz="1200" spc="-100" dirty="0" smtClean="0">
                <a:solidFill>
                  <a:schemeClr val="bg1"/>
                </a:solidFill>
                <a:latin typeface="나눔고딕" pitchFamily="50" charset="-127"/>
                <a:ea typeface="나눔고딕" pitchFamily="50" charset="-127"/>
              </a:rPr>
              <a:t>= </a:t>
            </a:r>
            <a:r>
              <a:rPr lang="en-US" altLang="ko-KR" sz="1200" spc="-100" dirty="0" smtClean="0">
                <a:solidFill>
                  <a:srgbClr val="000000"/>
                </a:solidFill>
                <a:latin typeface="맑은 고딕"/>
              </a:rPr>
              <a:t>58296,000,000</a:t>
            </a:r>
            <a:r>
              <a:rPr lang="ko-KR" altLang="en-US" sz="1200" spc="-100" dirty="0" smtClean="0">
                <a:solidFill>
                  <a:srgbClr val="000000"/>
                </a:solidFill>
                <a:latin typeface="맑은 고딕"/>
              </a:rPr>
              <a:t>원</a:t>
            </a:r>
            <a:endParaRPr lang="en-US" altLang="ko-KR" sz="1200" spc="-100" dirty="0" smtClean="0">
              <a:solidFill>
                <a:srgbClr val="000000"/>
              </a:solidFill>
              <a:latin typeface="맑은 고딕"/>
            </a:endParaRPr>
          </a:p>
          <a:p>
            <a:pPr lvl="1" fontAlgn="base">
              <a:buFont typeface="Wingdings" pitchFamily="2" charset="2"/>
              <a:buChar char="ü"/>
            </a:pPr>
            <a:endParaRPr lang="en-US" altLang="ko-KR" sz="1200" dirty="0" smtClean="0">
              <a:solidFill>
                <a:srgbClr val="000000"/>
              </a:solidFill>
              <a:latin typeface="맑은 고딕"/>
            </a:endParaRPr>
          </a:p>
          <a:p>
            <a:pPr fontAlgn="base">
              <a:buFont typeface="Wingdings" pitchFamily="2" charset="2"/>
              <a:buChar char="§"/>
            </a:pPr>
            <a:r>
              <a:rPr lang="en-US" altLang="ko-KR" sz="1200" b="1" dirty="0" smtClean="0">
                <a:solidFill>
                  <a:srgbClr val="000000"/>
                </a:solidFill>
                <a:latin typeface="맑은 고딕"/>
                <a:ea typeface="나눔고딕" pitchFamily="50" charset="-127"/>
              </a:rPr>
              <a:t> </a:t>
            </a:r>
            <a:r>
              <a:rPr lang="en-US" altLang="ko-KR" sz="2000" dirty="0"/>
              <a:t>Travel cost </a:t>
            </a:r>
            <a:r>
              <a:rPr lang="en-US" altLang="ko-KR" sz="2000" dirty="0" smtClean="0"/>
              <a:t>savings </a:t>
            </a:r>
            <a:r>
              <a:rPr lang="en-US" altLang="ko-KR" sz="2000" b="1" dirty="0" smtClean="0">
                <a:solidFill>
                  <a:srgbClr val="000000"/>
                </a:solidFill>
                <a:latin typeface="맑은 고딕"/>
                <a:ea typeface="나눔고딕" pitchFamily="50" charset="-127"/>
              </a:rPr>
              <a:t> : </a:t>
            </a:r>
            <a:r>
              <a:rPr lang="en-US" altLang="ko-KR" sz="2000" b="1" dirty="0" smtClean="0">
                <a:solidFill>
                  <a:srgbClr val="FF0000"/>
                </a:solidFill>
                <a:latin typeface="맑은 고딕"/>
                <a:ea typeface="나눔고딕" pitchFamily="50" charset="-127"/>
              </a:rPr>
              <a:t>58</a:t>
            </a:r>
            <a:r>
              <a:rPr lang="ko-KR" altLang="en-US" sz="2000" b="1" dirty="0" smtClean="0">
                <a:solidFill>
                  <a:srgbClr val="FF0000"/>
                </a:solidFill>
                <a:latin typeface="맑은 고딕"/>
                <a:ea typeface="나눔고딕" pitchFamily="50" charset="-127"/>
              </a:rPr>
              <a:t>억원</a:t>
            </a:r>
            <a:r>
              <a:rPr lang="en-US" altLang="ko-KR" sz="2000" b="1" dirty="0" smtClean="0">
                <a:solidFill>
                  <a:srgbClr val="FF0000"/>
                </a:solidFill>
                <a:latin typeface="맑은 고딕"/>
                <a:ea typeface="나눔고딕" pitchFamily="50" charset="-127"/>
              </a:rPr>
              <a:t>**</a:t>
            </a:r>
            <a:endParaRPr lang="en-US" altLang="ko-KR" sz="1200" b="1" dirty="0" smtClean="0">
              <a:solidFill>
                <a:srgbClr val="FF0000"/>
              </a:solidFill>
              <a:latin typeface="맑은 고딕"/>
              <a:ea typeface="나눔고딕" pitchFamily="50" charset="-127"/>
            </a:endParaRPr>
          </a:p>
          <a:p>
            <a:pPr fontAlgn="base">
              <a:buFont typeface="Wingdings" pitchFamily="2" charset="2"/>
              <a:buChar char="ü"/>
            </a:pPr>
            <a:r>
              <a:rPr lang="en-US" altLang="ko-KR" sz="1200" spc="-100" dirty="0" smtClean="0">
                <a:solidFill>
                  <a:srgbClr val="000000"/>
                </a:solidFill>
                <a:latin typeface="맑은 고딕"/>
              </a:rPr>
              <a:t> </a:t>
            </a:r>
            <a:r>
              <a:rPr lang="ko-KR" altLang="en-US" sz="1200" spc="-100" dirty="0" smtClean="0">
                <a:solidFill>
                  <a:schemeClr val="bg1"/>
                </a:solidFill>
                <a:latin typeface="나눔고딕" pitchFamily="50" charset="-127"/>
                <a:ea typeface="나눔고딕" pitchFamily="50" charset="-127"/>
              </a:rPr>
              <a:t>총 </a:t>
            </a:r>
            <a:r>
              <a:rPr lang="en-US" altLang="ko-KR" sz="1200" spc="-100" dirty="0" smtClean="0">
                <a:solidFill>
                  <a:schemeClr val="bg1"/>
                </a:solidFill>
                <a:latin typeface="나눔고딕" pitchFamily="50" charset="-127"/>
                <a:ea typeface="나눔고딕" pitchFamily="50" charset="-127"/>
              </a:rPr>
              <a:t>29,148 </a:t>
            </a:r>
            <a:r>
              <a:rPr lang="ko-KR" altLang="en-US" sz="1200" spc="-100" dirty="0" smtClean="0">
                <a:solidFill>
                  <a:schemeClr val="bg1"/>
                </a:solidFill>
                <a:latin typeface="나눔고딕" pitchFamily="50" charset="-127"/>
                <a:ea typeface="나눔고딕" pitchFamily="50" charset="-127"/>
              </a:rPr>
              <a:t>건  </a:t>
            </a:r>
            <a:r>
              <a:rPr lang="en-US" altLang="ko-KR" sz="1200" spc="-100" dirty="0" smtClean="0">
                <a:solidFill>
                  <a:schemeClr val="bg1"/>
                </a:solidFill>
                <a:latin typeface="나눔고딕" pitchFamily="50" charset="-127"/>
                <a:ea typeface="나눔고딕" pitchFamily="50" charset="-127"/>
              </a:rPr>
              <a:t>* 10</a:t>
            </a:r>
            <a:r>
              <a:rPr lang="ko-KR" altLang="en-US" sz="1200" spc="-100" dirty="0" smtClean="0">
                <a:solidFill>
                  <a:schemeClr val="bg1"/>
                </a:solidFill>
                <a:latin typeface="나눔고딕" pitchFamily="50" charset="-127"/>
                <a:ea typeface="나눔고딕" pitchFamily="50" charset="-127"/>
              </a:rPr>
              <a:t>만원</a:t>
            </a:r>
            <a:r>
              <a:rPr lang="en-US" altLang="ko-KR" sz="1200" spc="-100" dirty="0" smtClean="0">
                <a:solidFill>
                  <a:schemeClr val="bg1"/>
                </a:solidFill>
                <a:latin typeface="나눔고딕" pitchFamily="50" charset="-127"/>
                <a:ea typeface="나눔고딕" pitchFamily="50" charset="-127"/>
              </a:rPr>
              <a:t> * 2</a:t>
            </a:r>
            <a:r>
              <a:rPr lang="ko-KR" altLang="en-US" sz="1200" spc="-100" dirty="0" smtClean="0">
                <a:solidFill>
                  <a:schemeClr val="bg1"/>
                </a:solidFill>
                <a:latin typeface="나눔고딕" pitchFamily="50" charset="-127"/>
                <a:ea typeface="나눔고딕" pitchFamily="50" charset="-127"/>
              </a:rPr>
              <a:t>인 </a:t>
            </a:r>
            <a:r>
              <a:rPr lang="en-US" altLang="ko-KR" sz="1200" spc="-100" dirty="0" smtClean="0">
                <a:solidFill>
                  <a:schemeClr val="bg1"/>
                </a:solidFill>
                <a:latin typeface="나눔고딕" pitchFamily="50" charset="-127"/>
                <a:ea typeface="나눔고딕" pitchFamily="50" charset="-127"/>
              </a:rPr>
              <a:t>= 5,829,600,000</a:t>
            </a:r>
            <a:r>
              <a:rPr lang="ko-KR" altLang="en-US" sz="1200" spc="-100" dirty="0" smtClean="0">
                <a:solidFill>
                  <a:schemeClr val="bg1"/>
                </a:solidFill>
                <a:latin typeface="나눔고딕" pitchFamily="50" charset="-127"/>
                <a:ea typeface="나눔고딕" pitchFamily="50" charset="-127"/>
              </a:rPr>
              <a:t>원</a:t>
            </a:r>
            <a:r>
              <a:rPr lang="en-US" altLang="ko-KR" sz="1200" spc="-100" dirty="0" smtClean="0">
                <a:solidFill>
                  <a:schemeClr val="bg1"/>
                </a:solidFill>
                <a:latin typeface="나눔고딕" pitchFamily="50" charset="-127"/>
                <a:ea typeface="나눔고딕" pitchFamily="50" charset="-127"/>
              </a:rPr>
              <a:t>   </a:t>
            </a:r>
          </a:p>
          <a:p>
            <a:pPr fontAlgn="base">
              <a:buFont typeface="Wingdings" pitchFamily="2" charset="2"/>
              <a:buChar char="ü"/>
            </a:pPr>
            <a:endParaRPr lang="en-US" altLang="ko-KR" sz="1200" spc="-100" dirty="0">
              <a:solidFill>
                <a:schemeClr val="bg1"/>
              </a:solidFill>
              <a:latin typeface="나눔고딕" pitchFamily="50" charset="-127"/>
              <a:ea typeface="나눔고딕" pitchFamily="50" charset="-127"/>
            </a:endParaRPr>
          </a:p>
          <a:p>
            <a:pPr marL="171450" indent="-171450" fontAlgn="base">
              <a:buFont typeface="Wingdings" pitchFamily="2" charset="2"/>
              <a:buChar char="v"/>
            </a:pPr>
            <a:r>
              <a:rPr lang="en-US" altLang="ko-KR" sz="1200" spc="-100" dirty="0" smtClean="0">
                <a:solidFill>
                  <a:schemeClr val="bg1"/>
                </a:solidFill>
                <a:latin typeface="나눔고딕" pitchFamily="50" charset="-127"/>
                <a:ea typeface="나눔고딕" pitchFamily="50" charset="-127"/>
              </a:rPr>
              <a:t>‘18</a:t>
            </a:r>
            <a:r>
              <a:rPr lang="ko-KR" altLang="en-US" sz="1200" spc="-100" dirty="0" smtClean="0">
                <a:solidFill>
                  <a:schemeClr val="bg1"/>
                </a:solidFill>
                <a:latin typeface="나눔고딕" pitchFamily="50" charset="-127"/>
                <a:ea typeface="나눔고딕" pitchFamily="50" charset="-127"/>
              </a:rPr>
              <a:t>년</a:t>
            </a:r>
            <a:r>
              <a:rPr lang="en-US" altLang="ko-KR" sz="1200" spc="-100" dirty="0" smtClean="0">
                <a:solidFill>
                  <a:schemeClr val="bg1"/>
                </a:solidFill>
                <a:latin typeface="나눔고딕" pitchFamily="50" charset="-127"/>
                <a:ea typeface="나눔고딕" pitchFamily="50" charset="-127"/>
              </a:rPr>
              <a:t>1</a:t>
            </a:r>
            <a:r>
              <a:rPr lang="ko-KR" altLang="en-US" sz="1200" spc="-100" dirty="0" smtClean="0">
                <a:solidFill>
                  <a:schemeClr val="bg1"/>
                </a:solidFill>
                <a:latin typeface="나눔고딕" pitchFamily="50" charset="-127"/>
                <a:ea typeface="나눔고딕" pitchFamily="50" charset="-127"/>
              </a:rPr>
              <a:t>월 </a:t>
            </a:r>
            <a:r>
              <a:rPr lang="en-US" altLang="ko-KR" sz="1200" spc="-100" dirty="0" smtClean="0">
                <a:solidFill>
                  <a:schemeClr val="bg1"/>
                </a:solidFill>
                <a:latin typeface="나눔고딕" pitchFamily="50" charset="-127"/>
                <a:ea typeface="나눔고딕" pitchFamily="50" charset="-127"/>
              </a:rPr>
              <a:t>~ 19</a:t>
            </a:r>
            <a:r>
              <a:rPr lang="ko-KR" altLang="en-US" sz="1200" spc="-100" dirty="0" smtClean="0">
                <a:solidFill>
                  <a:schemeClr val="bg1"/>
                </a:solidFill>
                <a:latin typeface="나눔고딕" pitchFamily="50" charset="-127"/>
                <a:ea typeface="나눔고딕" pitchFamily="50" charset="-127"/>
              </a:rPr>
              <a:t>년 </a:t>
            </a:r>
            <a:r>
              <a:rPr lang="en-US" altLang="ko-KR" sz="1200" spc="-100" dirty="0" smtClean="0">
                <a:solidFill>
                  <a:schemeClr val="bg1"/>
                </a:solidFill>
                <a:latin typeface="나눔고딕" pitchFamily="50" charset="-127"/>
                <a:ea typeface="나눔고딕" pitchFamily="50" charset="-127"/>
              </a:rPr>
              <a:t>6</a:t>
            </a:r>
            <a:r>
              <a:rPr lang="ko-KR" altLang="en-US" sz="1200" spc="-100" dirty="0" smtClean="0">
                <a:solidFill>
                  <a:schemeClr val="bg1"/>
                </a:solidFill>
                <a:latin typeface="나눔고딕" pitchFamily="50" charset="-127"/>
                <a:ea typeface="나눔고딕" pitchFamily="50" charset="-127"/>
              </a:rPr>
              <a:t>월말 까지 현황</a:t>
            </a:r>
          </a:p>
        </p:txBody>
      </p:sp>
      <p:sp>
        <p:nvSpPr>
          <p:cNvPr id="17" name="자유형 16"/>
          <p:cNvSpPr/>
          <p:nvPr/>
        </p:nvSpPr>
        <p:spPr>
          <a:xfrm>
            <a:off x="1360160" y="3447810"/>
            <a:ext cx="1859280" cy="1191578"/>
          </a:xfrm>
          <a:custGeom>
            <a:avLst/>
            <a:gdLst>
              <a:gd name="connsiteX0" fmla="*/ 0 w 1859280"/>
              <a:gd name="connsiteY0" fmla="*/ 1120140 h 1120140"/>
              <a:gd name="connsiteX1" fmla="*/ 944880 w 1859280"/>
              <a:gd name="connsiteY1" fmla="*/ 685800 h 1120140"/>
              <a:gd name="connsiteX2" fmla="*/ 1737360 w 1859280"/>
              <a:gd name="connsiteY2" fmla="*/ 76200 h 1120140"/>
              <a:gd name="connsiteX3" fmla="*/ 1638300 w 1859280"/>
              <a:gd name="connsiteY3" fmla="*/ 22860 h 1120140"/>
              <a:gd name="connsiteX4" fmla="*/ 1836420 w 1859280"/>
              <a:gd name="connsiteY4" fmla="*/ 0 h 1120140"/>
              <a:gd name="connsiteX5" fmla="*/ 1859280 w 1859280"/>
              <a:gd name="connsiteY5" fmla="*/ 152400 h 1120140"/>
              <a:gd name="connsiteX6" fmla="*/ 1775460 w 1859280"/>
              <a:gd name="connsiteY6" fmla="*/ 106680 h 1120140"/>
              <a:gd name="connsiteX7" fmla="*/ 982980 w 1859280"/>
              <a:gd name="connsiteY7" fmla="*/ 708660 h 1120140"/>
              <a:gd name="connsiteX8" fmla="*/ 0 w 1859280"/>
              <a:gd name="connsiteY8" fmla="*/ 1120140 h 112014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1859280" h="1120140">
                <a:moveTo>
                  <a:pt x="0" y="1120140"/>
                </a:moveTo>
                <a:lnTo>
                  <a:pt x="944880" y="685800"/>
                </a:lnTo>
                <a:lnTo>
                  <a:pt x="1737360" y="76200"/>
                </a:lnTo>
                <a:lnTo>
                  <a:pt x="1638300" y="22860"/>
                </a:lnTo>
                <a:lnTo>
                  <a:pt x="1836420" y="0"/>
                </a:lnTo>
                <a:lnTo>
                  <a:pt x="1859280" y="152400"/>
                </a:lnTo>
                <a:lnTo>
                  <a:pt x="1775460" y="106680"/>
                </a:lnTo>
                <a:lnTo>
                  <a:pt x="982980" y="708660"/>
                </a:lnTo>
                <a:lnTo>
                  <a:pt x="0" y="1120140"/>
                </a:lnTo>
                <a:close/>
              </a:path>
            </a:pathLst>
          </a:cu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19" name="자유형 18"/>
          <p:cNvSpPr/>
          <p:nvPr/>
        </p:nvSpPr>
        <p:spPr>
          <a:xfrm>
            <a:off x="1550966" y="4366034"/>
            <a:ext cx="1720204" cy="686750"/>
          </a:xfrm>
          <a:custGeom>
            <a:avLst/>
            <a:gdLst>
              <a:gd name="connsiteX0" fmla="*/ 0 w 1722120"/>
              <a:gd name="connsiteY0" fmla="*/ 586740 h 586740"/>
              <a:gd name="connsiteX1" fmla="*/ 906780 w 1722120"/>
              <a:gd name="connsiteY1" fmla="*/ 358140 h 586740"/>
              <a:gd name="connsiteX2" fmla="*/ 1569720 w 1722120"/>
              <a:gd name="connsiteY2" fmla="*/ 76200 h 586740"/>
              <a:gd name="connsiteX3" fmla="*/ 1516380 w 1722120"/>
              <a:gd name="connsiteY3" fmla="*/ 0 h 586740"/>
              <a:gd name="connsiteX4" fmla="*/ 1722120 w 1722120"/>
              <a:gd name="connsiteY4" fmla="*/ 7620 h 586740"/>
              <a:gd name="connsiteX5" fmla="*/ 1653540 w 1722120"/>
              <a:gd name="connsiteY5" fmla="*/ 182880 h 586740"/>
              <a:gd name="connsiteX6" fmla="*/ 1607820 w 1722120"/>
              <a:gd name="connsiteY6" fmla="*/ 121920 h 586740"/>
              <a:gd name="connsiteX7" fmla="*/ 937260 w 1722120"/>
              <a:gd name="connsiteY7" fmla="*/ 396240 h 586740"/>
              <a:gd name="connsiteX8" fmla="*/ 0 w 1722120"/>
              <a:gd name="connsiteY8" fmla="*/ 586740 h 58674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1722120" h="586740">
                <a:moveTo>
                  <a:pt x="0" y="586740"/>
                </a:moveTo>
                <a:lnTo>
                  <a:pt x="906780" y="358140"/>
                </a:lnTo>
                <a:lnTo>
                  <a:pt x="1569720" y="76200"/>
                </a:lnTo>
                <a:lnTo>
                  <a:pt x="1516380" y="0"/>
                </a:lnTo>
                <a:lnTo>
                  <a:pt x="1722120" y="7620"/>
                </a:lnTo>
                <a:lnTo>
                  <a:pt x="1653540" y="182880"/>
                </a:lnTo>
                <a:lnTo>
                  <a:pt x="1607820" y="121920"/>
                </a:lnTo>
                <a:lnTo>
                  <a:pt x="937260" y="396240"/>
                </a:lnTo>
                <a:lnTo>
                  <a:pt x="0" y="586740"/>
                </a:lnTo>
                <a:close/>
              </a:path>
            </a:pathLst>
          </a:custGeom>
          <a:solidFill>
            <a:srgbClr val="0070C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pic>
        <p:nvPicPr>
          <p:cNvPr id="3077" name="Picture 5"/>
          <p:cNvPicPr>
            <a:picLocks noChangeAspect="1" noChangeArrowheads="1"/>
          </p:cNvPicPr>
          <p:nvPr/>
        </p:nvPicPr>
        <p:blipFill>
          <a:blip r:embed="rId5"/>
          <a:srcRect/>
          <a:stretch>
            <a:fillRect/>
          </a:stretch>
        </p:blipFill>
        <p:spPr bwMode="auto">
          <a:xfrm>
            <a:off x="3357554" y="3876438"/>
            <a:ext cx="552449" cy="571504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sp>
        <p:nvSpPr>
          <p:cNvPr id="12" name="오른쪽 화살표 11"/>
          <p:cNvSpPr/>
          <p:nvPr/>
        </p:nvSpPr>
        <p:spPr>
          <a:xfrm>
            <a:off x="4500562" y="3947876"/>
            <a:ext cx="285752" cy="785818"/>
          </a:xfrm>
          <a:prstGeom prst="right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203805482"/>
      </p:ext>
    </p:extLst>
  </p:cSld>
  <p:clrMapOvr>
    <a:masterClrMapping/>
  </p:clrMapOvr>
  <p:transition spd="slow">
    <p:push dir="u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4" fill="hold" grpId="0" nodeType="with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7" dur="500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1500"/>
                            </p:stCondLst>
                            <p:childTnLst>
                              <p:par>
                                <p:cTn id="9" presetID="22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1" dur="5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7" grpId="0" animBg="1"/>
      <p:bldP spid="19" grpId="0" animBg="1"/>
    </p:bld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텍스트 개체 틀 1"/>
          <p:cNvSpPr>
            <a:spLocks noGrp="1"/>
          </p:cNvSpPr>
          <p:nvPr>
            <p:ph type="body" idx="1"/>
          </p:nvPr>
        </p:nvSpPr>
        <p:spPr>
          <a:xfrm>
            <a:off x="899592" y="332656"/>
            <a:ext cx="7596062" cy="1693912"/>
          </a:xfrm>
        </p:spPr>
        <p:txBody>
          <a:bodyPr anchor="ctr">
            <a:normAutofit/>
          </a:bodyPr>
          <a:lstStyle/>
          <a:p>
            <a:r>
              <a:rPr lang="en-US" altLang="ko-KR" sz="3200" dirty="0" smtClean="0">
                <a:solidFill>
                  <a:schemeClr val="tx1"/>
                </a:solidFill>
              </a:rPr>
              <a:t> </a:t>
            </a:r>
            <a:endParaRPr lang="en-US" altLang="ko-KR" sz="3200" dirty="0">
              <a:solidFill>
                <a:schemeClr val="tx1"/>
              </a:solidFill>
            </a:endParaRPr>
          </a:p>
        </p:txBody>
      </p:sp>
      <p:sp>
        <p:nvSpPr>
          <p:cNvPr id="3" name="제목 2"/>
          <p:cNvSpPr>
            <a:spLocks noGrp="1"/>
          </p:cNvSpPr>
          <p:nvPr>
            <p:ph type="title"/>
          </p:nvPr>
        </p:nvSpPr>
        <p:spPr>
          <a:xfrm>
            <a:off x="738560" y="3429000"/>
            <a:ext cx="7772400" cy="803920"/>
          </a:xfrm>
        </p:spPr>
        <p:txBody>
          <a:bodyPr/>
          <a:lstStyle/>
          <a:p>
            <a:r>
              <a:rPr lang="en-US" altLang="ko-KR" dirty="0" smtClean="0">
                <a:solidFill>
                  <a:srgbClr val="0070C0"/>
                </a:solidFill>
              </a:rPr>
              <a:t>thanks</a:t>
            </a:r>
            <a:endParaRPr lang="ko-KR" altLang="en-US" dirty="0">
              <a:solidFill>
                <a:srgbClr val="0070C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85011344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theme/_rels/them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중앙">
  <a:themeElements>
    <a:clrScheme name="중앙">
      <a:dk1>
        <a:sysClr val="windowText" lastClr="000000"/>
      </a:dk1>
      <a:lt1>
        <a:sysClr val="window" lastClr="FFFFFF"/>
      </a:lt1>
      <a:dk2>
        <a:srgbClr val="646B86"/>
      </a:dk2>
      <a:lt2>
        <a:srgbClr val="C5D1D7"/>
      </a:lt2>
      <a:accent1>
        <a:srgbClr val="D16349"/>
      </a:accent1>
      <a:accent2>
        <a:srgbClr val="CCB400"/>
      </a:accent2>
      <a:accent3>
        <a:srgbClr val="8CADAE"/>
      </a:accent3>
      <a:accent4>
        <a:srgbClr val="8C7B70"/>
      </a:accent4>
      <a:accent5>
        <a:srgbClr val="8FB08C"/>
      </a:accent5>
      <a:accent6>
        <a:srgbClr val="D19049"/>
      </a:accent6>
      <a:hlink>
        <a:srgbClr val="00A3D6"/>
      </a:hlink>
      <a:folHlink>
        <a:srgbClr val="694F07"/>
      </a:folHlink>
    </a:clrScheme>
    <a:fontScheme name="중앙">
      <a:majorFont>
        <a:latin typeface="Georgia"/>
        <a:ea typeface=""/>
        <a:cs typeface=""/>
        <a:font script="Jpan" typeface="ＭＳ Ｐゴシック"/>
        <a:font script="Hang" typeface="돋움"/>
        <a:font script="Hans" typeface="方正舒体"/>
        <a:font script="Hant" typeface="微軟正黑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ajorFont>
      <a:minorFont>
        <a:latin typeface="Georgia"/>
        <a:ea typeface=""/>
        <a:cs typeface=""/>
        <a:font script="Jpan" typeface="ＭＳ Ｐ明朝"/>
        <a:font script="Hang" typeface="바탕"/>
        <a:font script="Hans" typeface="方正舒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inorFont>
    </a:fontScheme>
    <a:fmtScheme name="중앙">
      <a:fillStyleLst>
        <a:solidFill>
          <a:schemeClr val="phClr"/>
        </a:solidFill>
        <a:solidFill>
          <a:schemeClr val="phClr">
            <a:tint val="45000"/>
          </a:schemeClr>
        </a:solidFill>
        <a:solidFill>
          <a:schemeClr val="phClr">
            <a:tint val="95000"/>
          </a:schemeClr>
        </a:solidFill>
      </a:fillStyleLst>
      <a:lnStyleLst>
        <a:ln w="9525" cap="flat" cmpd="sng" algn="ctr">
          <a:solidFill>
            <a:schemeClr val="phClr"/>
          </a:solidFill>
          <a:prstDash val="solid"/>
        </a:ln>
        <a:ln w="11429" cap="flat" cmpd="sng" algn="ctr">
          <a:solidFill>
            <a:schemeClr val="phClr"/>
          </a:solidFill>
          <a:prstDash val="sysDash"/>
        </a:ln>
        <a:ln w="200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50800" dist="254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50800" dist="25400" dir="5400000" rotWithShape="0">
              <a:srgbClr val="000000">
                <a:alpha val="45000"/>
              </a:srgbClr>
            </a:outerShdw>
          </a:effectLst>
          <a:scene3d>
            <a:camera prst="orthographicFront" fov="0">
              <a:rot lat="0" lon="0" rev="0"/>
            </a:camera>
            <a:lightRig rig="threePt" dir="t">
              <a:rot lat="0" lon="0" rev="0"/>
            </a:lightRig>
          </a:scene3d>
          <a:sp3d contourW="9525" prstMaterial="matte">
            <a:bevelT w="0" h="0"/>
            <a:contourClr>
              <a:schemeClr val="phClr">
                <a:shade val="70000"/>
                <a:satMod val="105000"/>
              </a:schemeClr>
            </a:contourClr>
          </a:sp3d>
        </a:effectStyle>
        <a:effectStyle>
          <a:effectLst>
            <a:outerShdw blurRad="50800" dist="25400" dir="5400000" rotWithShape="0">
              <a:srgbClr val="000000">
                <a:alpha val="45000"/>
              </a:srgbClr>
            </a:outerShdw>
          </a:effectLst>
          <a:scene3d>
            <a:camera prst="orthographicFront" fov="0">
              <a:rot lat="0" lon="0" rev="0"/>
            </a:camera>
            <a:lightRig rig="soft" dir="b">
              <a:rot lat="0" lon="0" rev="0"/>
            </a:lightRig>
          </a:scene3d>
          <a:sp3d prstMaterial="dkEdge">
            <a:bevelT w="63500" h="63500" prst="cross"/>
            <a:contourClr>
              <a:schemeClr val="phClr"/>
            </a:contourClr>
          </a:sp3d>
        </a:effectStyle>
      </a:effectStyleLst>
      <a:bgFillStyleLst>
        <a:solidFill>
          <a:schemeClr val="phClr"/>
        </a:solidFill>
        <a:blipFill>
          <a:blip xmlns:r="http://schemas.openxmlformats.org/officeDocument/2006/relationships" r:embed="rId1">
            <a:duotone>
              <a:schemeClr val="phClr">
                <a:shade val="70000"/>
                <a:satMod val="115000"/>
              </a:schemeClr>
              <a:schemeClr val="phClr">
                <a:tint val="85000"/>
              </a:schemeClr>
            </a:duotone>
          </a:blip>
          <a:tile tx="0" ty="0" sx="85000" sy="85000" flip="none" algn="tl"/>
        </a:blipFill>
        <a:blipFill>
          <a:blip xmlns:r="http://schemas.openxmlformats.org/officeDocument/2006/relationships" r:embed="rId2">
            <a:duotone>
              <a:schemeClr val="phClr">
                <a:shade val="65000"/>
                <a:satMod val="115000"/>
              </a:schemeClr>
              <a:schemeClr val="phClr">
                <a:tint val="85000"/>
              </a:schemeClr>
            </a:duotone>
          </a:blip>
          <a:tile tx="0" ty="0" sx="65000" sy="65000" flip="none" algn="tl"/>
        </a:blip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Office 테마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맑은 고딕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맑은 고딕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3.xml><?xml version="1.0" encoding="utf-8"?>
<a:theme xmlns:a="http://schemas.openxmlformats.org/drawingml/2006/main" name="Office 테마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맑은 고딕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맑은 고딕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Civic</Template>
  <TotalTime>4953</TotalTime>
  <Words>832</Words>
  <Application>Microsoft Office PowerPoint</Application>
  <PresentationFormat>화면 슬라이드 쇼(4:3)</PresentationFormat>
  <Paragraphs>157</Paragraphs>
  <Slides>9</Slides>
  <Notes>9</Notes>
  <HiddenSlides>0</HiddenSlides>
  <MMClips>0</MMClips>
  <ScaleCrop>false</ScaleCrop>
  <HeadingPairs>
    <vt:vector size="6" baseType="variant">
      <vt:variant>
        <vt:lpstr>사용한 글꼴</vt:lpstr>
      </vt:variant>
      <vt:variant>
        <vt:i4>15</vt:i4>
      </vt:variant>
      <vt:variant>
        <vt:lpstr>테마</vt:lpstr>
      </vt:variant>
      <vt:variant>
        <vt:i4>1</vt:i4>
      </vt:variant>
      <vt:variant>
        <vt:lpstr>슬라이드 제목</vt:lpstr>
      </vt:variant>
      <vt:variant>
        <vt:i4>9</vt:i4>
      </vt:variant>
    </vt:vector>
  </HeadingPairs>
  <TitlesOfParts>
    <vt:vector size="25" baseType="lpstr">
      <vt:lpstr>굴림</vt:lpstr>
      <vt:lpstr>Arial</vt:lpstr>
      <vt:lpstr>Wingdings 2</vt:lpstr>
      <vt:lpstr>바탕</vt:lpstr>
      <vt:lpstr>나눔고딕</vt:lpstr>
      <vt:lpstr>Georgia</vt:lpstr>
      <vt:lpstr>KoPub돋움체 Bold</vt:lpstr>
      <vt:lpstr>HY헤드라인M</vt:lpstr>
      <vt:lpstr>맑은 고딕</vt:lpstr>
      <vt:lpstr>HY견고딕</vt:lpstr>
      <vt:lpstr>KoPub돋움체 Light</vt:lpstr>
      <vt:lpstr>Symbol</vt:lpstr>
      <vt:lpstr>나눔고딕 ExtraBold</vt:lpstr>
      <vt:lpstr>Wingdings</vt:lpstr>
      <vt:lpstr>돋움</vt:lpstr>
      <vt:lpstr>중앙</vt:lpstr>
      <vt:lpstr> Broadening Access to Public Procurement Service : Online Proposal and Evaluation Platform(e-ordering system)  </vt:lpstr>
      <vt:lpstr>(Status) Proposals, evaluations and cases?</vt:lpstr>
      <vt:lpstr>(Status) Still print, face-to-face?</vt:lpstr>
      <vt:lpstr>(Status) To bid / evaluate to Jeju Island!</vt:lpstr>
      <vt:lpstr>(problem)</vt:lpstr>
      <vt:lpstr>(Problem) Improvement efforts</vt:lpstr>
      <vt:lpstr>Innovation activity</vt:lpstr>
      <vt:lpstr>(Major achievements) Bidding cost reduced 64 billion won</vt:lpstr>
      <vt:lpstr>thanks</vt:lpstr>
    </vt:vector>
  </TitlesOfParts>
  <Company>Microsoft</Company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구매업무 협의 (조달)  정보  공유/개방 추진으로 발주기관 공공조달 업무지원 및 우리청 업무 경감</dc:title>
  <dc:creator>e-발주</dc:creator>
  <cp:lastModifiedBy>USER</cp:lastModifiedBy>
  <cp:revision>321</cp:revision>
  <cp:lastPrinted>2019-09-15T10:14:29Z</cp:lastPrinted>
  <dcterms:created xsi:type="dcterms:W3CDTF">2019-05-25T00:16:16Z</dcterms:created>
  <dcterms:modified xsi:type="dcterms:W3CDTF">2019-12-13T13:33:35Z</dcterms:modified>
</cp:coreProperties>
</file>