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61" r:id="rId2"/>
    <p:sldId id="267" r:id="rId3"/>
    <p:sldId id="263" r:id="rId4"/>
    <p:sldId id="260" r:id="rId5"/>
    <p:sldId id="259" r:id="rId6"/>
    <p:sldId id="258" r:id="rId7"/>
    <p:sldId id="264" r:id="rId8"/>
    <p:sldId id="256" r:id="rId9"/>
    <p:sldId id="266" r:id="rId10"/>
    <p:sldId id="265" r:id="rId11"/>
    <p:sldId id="268" r:id="rId12"/>
  </p:sldIdLst>
  <p:sldSz cx="12192000" cy="6858000"/>
  <p:notesSz cx="6858000" cy="9144000"/>
  <p:embeddedFontLst>
    <p:embeddedFont>
      <p:font typeface="Roboto" panose="02000000000000000000" pitchFamily="2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19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B13F"/>
    <a:srgbClr val="838283"/>
    <a:srgbClr val="D6D3D2"/>
    <a:srgbClr val="959597"/>
    <a:srgbClr val="00826B"/>
    <a:srgbClr val="515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912" y="108"/>
      </p:cViewPr>
      <p:guideLst>
        <p:guide orient="horz" pos="2160"/>
        <p:guide pos="19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ABA02-18E9-4BE1-864E-EC0BD2317FA2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679DFD-C745-4501-BBFA-CAD59099F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359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79DFD-C745-4501-BBFA-CAD59099F1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101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679DFD-C745-4501-BBFA-CAD59099F1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615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F6EDE-F2CD-5701-FE0F-251EE7DF5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77694F-E729-3067-D406-F38FCE3C33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9E1CB2-9C3C-80B0-6EE5-B7F03BACD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986A-9E31-4391-8873-CE974DADD242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5B26A-9A1D-E5D5-DD50-D10780336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C84C5-DB4F-D553-A34F-C1C374B4B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F9F7-25C2-4F1A-83E1-7617E4CF8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341713"/>
      </p:ext>
    </p:extLst>
  </p:cSld>
  <p:clrMapOvr>
    <a:masterClrMapping/>
  </p:clrMapOvr>
  <p:transition spd="slow" advClick="0" advTm="10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8644C-83C0-D6ED-3287-2654D4961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CD992-7D24-6E8E-9A00-AB8548816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2A52A-47A6-8778-E5D2-626CDFE54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986A-9E31-4391-8873-CE974DADD242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D6623E-50C5-D02E-A819-5B483CAD0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C66A8-3B26-3B37-2B09-805DB6FEC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F9F7-25C2-4F1A-83E1-7617E4CF8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002290"/>
      </p:ext>
    </p:extLst>
  </p:cSld>
  <p:clrMapOvr>
    <a:masterClrMapping/>
  </p:clrMapOvr>
  <p:transition spd="slow" advClick="0" advTm="10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4A68F-F502-C222-0C64-81CA18B74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67FA63-0170-1751-9651-2C7D71400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3BB972-E5A6-1A4E-67EF-91FC0F02D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986A-9E31-4391-8873-CE974DADD242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0D56E-F0DD-C1FB-7840-280BB55BA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CC7D2F-2069-B545-8878-E4B406037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F9F7-25C2-4F1A-83E1-7617E4CF8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85988"/>
      </p:ext>
    </p:extLst>
  </p:cSld>
  <p:clrMapOvr>
    <a:masterClrMapping/>
  </p:clrMapOvr>
  <p:transition spd="slow" advClick="0" advTm="10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67D50-0F05-4C41-B37D-9DBDA6837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AC32F-8671-765D-A68E-F59B87691A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E06E4A-8651-7DBD-8506-CDDF26A6C7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48D803-E89B-97E7-A783-367EDA01D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986A-9E31-4391-8873-CE974DADD242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AF14F8-6278-2CE6-58C1-E18552D7B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01C7AE-178A-D9F3-E7C0-83B96E5A6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F9F7-25C2-4F1A-83E1-7617E4CF8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815056"/>
      </p:ext>
    </p:extLst>
  </p:cSld>
  <p:clrMapOvr>
    <a:masterClrMapping/>
  </p:clrMapOvr>
  <p:transition spd="slow" advClick="0" advTm="10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FB921-BCA7-0E71-3144-28A785134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80C4D-9E4C-8954-BD65-5310E774B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CC202E-AF9F-9DC2-C98F-CB4D997693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581DE2-7D6E-C16F-0AC3-39FA92D245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94F506-6218-0DE7-36CD-1FD6B8AFC7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8C08E2-08F8-7064-CF9D-BBA683542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986A-9E31-4391-8873-CE974DADD242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1DA766-7555-8221-3B38-C6D3E2999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552427-091F-1684-D596-B99DE929E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F9F7-25C2-4F1A-83E1-7617E4CF8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855776"/>
      </p:ext>
    </p:extLst>
  </p:cSld>
  <p:clrMapOvr>
    <a:masterClrMapping/>
  </p:clrMapOvr>
  <p:transition spd="slow" advClick="0" advTm="10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533C4-1EFC-EA63-BFB4-99909B310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E041A8-145D-9A90-B35E-66587ED55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986A-9E31-4391-8873-CE974DADD242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759450-5F64-FF1A-01E6-61AF1897F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4C3CF8-83D1-0B32-D784-2DE06A73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F9F7-25C2-4F1A-83E1-7617E4CF8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29609"/>
      </p:ext>
    </p:extLst>
  </p:cSld>
  <p:clrMapOvr>
    <a:masterClrMapping/>
  </p:clrMapOvr>
  <p:transition spd="slow" advClick="0" advTm="10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6F361-D9DA-02D0-5CD4-F3D09762E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986A-9E31-4391-8873-CE974DADD242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94CF78-E5E2-C9A5-64B7-BBF00BF9E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F1E5F3-8170-5C09-109D-E88FC7EEF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F9F7-25C2-4F1A-83E1-7617E4CF8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507037"/>
      </p:ext>
    </p:extLst>
  </p:cSld>
  <p:clrMapOvr>
    <a:masterClrMapping/>
  </p:clrMapOvr>
  <p:transition spd="slow" advClick="0" advTm="10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D499E-F90B-1AD8-C718-6E7D8D028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02933-2C5C-40EC-9F41-B19070B26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66C20-9424-E666-201C-0B5D638065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6B99A-554D-8E0C-526D-B31464833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986A-9E31-4391-8873-CE974DADD242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1EAFB6-9784-FF77-D40E-801389921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F042F5-AFB2-9586-B8A4-46D68EE57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F9F7-25C2-4F1A-83E1-7617E4CF8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137578"/>
      </p:ext>
    </p:extLst>
  </p:cSld>
  <p:clrMapOvr>
    <a:masterClrMapping/>
  </p:clrMapOvr>
  <p:transition spd="slow" advClick="0" advTm="10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2D5DB-0134-35E6-CB21-9AE864903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759286-A878-6732-59E3-C8F1B8194F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8E251-D30B-EBA9-1362-565472E3A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20835B-9B5A-B8A0-3543-6DD486F80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986A-9E31-4391-8873-CE974DADD242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D445C1-C092-C72E-7114-F287B0251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4EE3CD-7444-9DBA-C41B-5F1CD129E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F9F7-25C2-4F1A-83E1-7617E4CF8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738229"/>
      </p:ext>
    </p:extLst>
  </p:cSld>
  <p:clrMapOvr>
    <a:masterClrMapping/>
  </p:clrMapOvr>
  <p:transition spd="slow" advClick="0" advTm="10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26027-597C-B27D-8B19-AE42282B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9B5B9D-8BDF-5518-F515-90EC0666EB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7E270-79F5-03F8-B26C-224CF47FC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986A-9E31-4391-8873-CE974DADD242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06300-2772-01D4-21E9-2A9970B73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E370A-52EC-4702-82EC-4F3951FCD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F9F7-25C2-4F1A-83E1-7617E4CF8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40430"/>
      </p:ext>
    </p:extLst>
  </p:cSld>
  <p:clrMapOvr>
    <a:masterClrMapping/>
  </p:clrMapOvr>
  <p:transition spd="slow" advClick="0" advTm="10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A0E181-DCD6-E7ED-E090-A828CB50FF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ABCF15-5DFC-98DB-293F-F15B6744C9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47876C-E85A-9986-2110-03BA749E6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986A-9E31-4391-8873-CE974DADD242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B0A26-3F5E-005F-D7A9-E9B2268D1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E8680-F861-F4EC-6573-0213D26F7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AF9F7-25C2-4F1A-83E1-7617E4CF8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063798"/>
      </p:ext>
    </p:extLst>
  </p:cSld>
  <p:clrMapOvr>
    <a:masterClrMapping/>
  </p:clrMapOvr>
  <p:transition spd="slow" advClick="0" advTm="10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8D6CFB-F817-37EE-B784-57196A877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136B0F-E9C2-7237-1752-154C41676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29AB93-4301-F827-20E3-16C311D383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07986A-9E31-4391-8873-CE974DADD242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B541E-D9DB-5563-F2A3-E8DD6387DC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6ED2C-9989-6BB6-E870-1AE04AB19C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DAF9F7-25C2-4F1A-83E1-7617E4CF83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129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0">
    <p:wipe/>
  </p:transition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0008DB-B63B-19CE-8C00-B575FF694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0685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58573-BFD7-1FAB-071B-94A25D8E8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DF5D2D-F796-971B-0142-D3FE9008E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0486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0000">
        <p15:prstTrans prst="peelOff"/>
      </p:transition>
    </mc:Choice>
    <mc:Fallback>
      <p:transition spd="slow" advClick="0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hand holding a globe&#10;&#10;AI-generated content may be incorrect.">
            <a:extLst>
              <a:ext uri="{FF2B5EF4-FFF2-40B4-BE49-F238E27FC236}">
                <a16:creationId xmlns:a16="http://schemas.microsoft.com/office/drawing/2014/main" id="{5BBAE592-B984-2490-AA47-37896908A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9" b="16606"/>
          <a:stretch>
            <a:fillRect/>
          </a:stretch>
        </p:blipFill>
        <p:spPr>
          <a:xfrm>
            <a:off x="0" y="1303505"/>
            <a:ext cx="6721813" cy="47067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15F04B1-F09C-7035-ABFF-8323698882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835" r="937"/>
          <a:stretch>
            <a:fillRect/>
          </a:stretch>
        </p:blipFill>
        <p:spPr>
          <a:xfrm>
            <a:off x="0" y="1285875"/>
            <a:ext cx="12191999" cy="47290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472D2B7-BE32-5D7A-F49F-E602159C8C82}"/>
              </a:ext>
            </a:extLst>
          </p:cNvPr>
          <p:cNvSpPr/>
          <p:nvPr/>
        </p:nvSpPr>
        <p:spPr>
          <a:xfrm>
            <a:off x="11868150" y="5572125"/>
            <a:ext cx="323850" cy="438150"/>
          </a:xfrm>
          <a:prstGeom prst="rect">
            <a:avLst/>
          </a:prstGeom>
          <a:solidFill>
            <a:srgbClr val="C3B1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20BAA1-4A55-2057-7E01-8EF4E4F9A2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213" r="937" b="72019"/>
          <a:stretch>
            <a:fillRect/>
          </a:stretch>
        </p:blipFill>
        <p:spPr>
          <a:xfrm>
            <a:off x="1" y="-9525"/>
            <a:ext cx="12191998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242750"/>
      </p:ext>
    </p:extLst>
  </p:cSld>
  <p:clrMapOvr>
    <a:masterClrMapping/>
  </p:clrMapOvr>
  <p:transition spd="slow" advClick="0" advTm="10000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1AC7CF-7A8B-177C-9342-AE041805919D}"/>
              </a:ext>
            </a:extLst>
          </p:cNvPr>
          <p:cNvSpPr/>
          <p:nvPr/>
        </p:nvSpPr>
        <p:spPr>
          <a:xfrm>
            <a:off x="0" y="4876801"/>
            <a:ext cx="12191997" cy="1981199"/>
          </a:xfrm>
          <a:prstGeom prst="rect">
            <a:avLst/>
          </a:prstGeom>
          <a:solidFill>
            <a:srgbClr val="C3B1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F6A6F7D-7CE6-E782-D14A-5820222BFE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212" r="937" b="31758"/>
          <a:stretch>
            <a:fillRect/>
          </a:stretch>
        </p:blipFill>
        <p:spPr>
          <a:xfrm>
            <a:off x="1" y="942977"/>
            <a:ext cx="12191998" cy="39338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DAB483-0662-FE66-078E-3772808009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213" r="937" b="72019"/>
          <a:stretch>
            <a:fillRect/>
          </a:stretch>
        </p:blipFill>
        <p:spPr>
          <a:xfrm>
            <a:off x="1" y="-9525"/>
            <a:ext cx="12191998" cy="1295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5F8465-2B42-5D93-2B91-5740E07637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710" y="5436163"/>
            <a:ext cx="9172575" cy="78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88892"/>
      </p:ext>
    </p:extLst>
  </p:cSld>
  <p:clrMapOvr>
    <a:masterClrMapping/>
  </p:clrMapOvr>
  <p:transition spd="slow" advClick="0" advTm="10000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57ABF83B-275C-E9F9-D33D-3289ACAA22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198" r="937" b="27034"/>
          <a:stretch>
            <a:fillRect/>
          </a:stretch>
        </p:blipFill>
        <p:spPr>
          <a:xfrm>
            <a:off x="0" y="3924301"/>
            <a:ext cx="12191999" cy="29337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5FC22AC-B709-A501-B909-721855D1F6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721" r="937" b="41134"/>
          <a:stretch>
            <a:fillRect/>
          </a:stretch>
        </p:blipFill>
        <p:spPr>
          <a:xfrm>
            <a:off x="1" y="933451"/>
            <a:ext cx="12191998" cy="32861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12A957D-80D1-AC32-767C-54C7BC1203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213" r="937" b="72019"/>
          <a:stretch>
            <a:fillRect/>
          </a:stretch>
        </p:blipFill>
        <p:spPr>
          <a:xfrm>
            <a:off x="1" y="-9525"/>
            <a:ext cx="12191998" cy="1295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52C9F5-D0F7-9F4D-6823-6A992B87F367}"/>
              </a:ext>
            </a:extLst>
          </p:cNvPr>
          <p:cNvSpPr txBox="1"/>
          <p:nvPr/>
        </p:nvSpPr>
        <p:spPr>
          <a:xfrm>
            <a:off x="4090986" y="1743075"/>
            <a:ext cx="4348164" cy="384721"/>
          </a:xfrm>
          <a:prstGeom prst="rect">
            <a:avLst/>
          </a:prstGeom>
          <a:solidFill>
            <a:srgbClr val="D6D3D2"/>
          </a:solidFill>
        </p:spPr>
        <p:txBody>
          <a:bodyPr wrap="square" rtlCol="0">
            <a:spAutoFit/>
          </a:bodyPr>
          <a:lstStyle/>
          <a:p>
            <a:r>
              <a:rPr lang="el-GR" sz="1900" dirty="0">
                <a:solidFill>
                  <a:srgbClr val="00826B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Κύριοι Δείκτες Περιβάλλοντος 202</a:t>
            </a:r>
            <a:r>
              <a:rPr lang="en-US" sz="1900" dirty="0">
                <a:solidFill>
                  <a:srgbClr val="00826B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4C0CF8-C25C-391C-60A8-D80DA6A82221}"/>
              </a:ext>
            </a:extLst>
          </p:cNvPr>
          <p:cNvSpPr txBox="1"/>
          <p:nvPr/>
        </p:nvSpPr>
        <p:spPr>
          <a:xfrm>
            <a:off x="4090986" y="4381501"/>
            <a:ext cx="4348164" cy="384721"/>
          </a:xfrm>
          <a:prstGeom prst="rect">
            <a:avLst/>
          </a:prstGeom>
          <a:solidFill>
            <a:srgbClr val="959597"/>
          </a:solidFill>
        </p:spPr>
        <p:txBody>
          <a:bodyPr wrap="square" rtlCol="0">
            <a:spAutoFit/>
          </a:bodyPr>
          <a:lstStyle/>
          <a:p>
            <a:r>
              <a:rPr lang="el-GR" sz="19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Κύριοι Δείκτες Περιβάλλοντος 202</a:t>
            </a:r>
            <a:r>
              <a:rPr lang="en-US" sz="19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29026486"/>
      </p:ext>
    </p:extLst>
  </p:cSld>
  <p:clrMapOvr>
    <a:masterClrMapping/>
  </p:clrMapOvr>
  <p:transition spd="slow" advClick="0" advTm="10000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F0D222-0F88-FDEC-5666-AE04B1C9B5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198" r="937" b="21657"/>
          <a:stretch>
            <a:fillRect/>
          </a:stretch>
        </p:blipFill>
        <p:spPr>
          <a:xfrm>
            <a:off x="0" y="1133476"/>
            <a:ext cx="12191999" cy="32861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507AB6-42AC-55D9-695C-FD31F6CE6A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576" r="937" b="86192"/>
          <a:stretch>
            <a:fillRect/>
          </a:stretch>
        </p:blipFill>
        <p:spPr>
          <a:xfrm>
            <a:off x="1" y="1"/>
            <a:ext cx="12077700" cy="342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103D7B-D90B-4562-063A-F287E6AF06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213" r="937" b="72019"/>
          <a:stretch>
            <a:fillRect/>
          </a:stretch>
        </p:blipFill>
        <p:spPr>
          <a:xfrm>
            <a:off x="1" y="-9525"/>
            <a:ext cx="12191998" cy="12954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4E62E84-1ED3-AA8A-3679-E398E07FF5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0087" r="937" b="26745"/>
          <a:stretch>
            <a:fillRect/>
          </a:stretch>
        </p:blipFill>
        <p:spPr>
          <a:xfrm>
            <a:off x="0" y="4029076"/>
            <a:ext cx="12191999" cy="28289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6BD563-4936-296A-D6B5-2BFBCD50ABA9}"/>
              </a:ext>
            </a:extLst>
          </p:cNvPr>
          <p:cNvSpPr txBox="1"/>
          <p:nvPr/>
        </p:nvSpPr>
        <p:spPr>
          <a:xfrm>
            <a:off x="4110036" y="1590676"/>
            <a:ext cx="4348164" cy="384721"/>
          </a:xfrm>
          <a:prstGeom prst="rect">
            <a:avLst/>
          </a:prstGeom>
          <a:solidFill>
            <a:srgbClr val="959597"/>
          </a:solidFill>
        </p:spPr>
        <p:txBody>
          <a:bodyPr wrap="square" rtlCol="0">
            <a:spAutoFit/>
          </a:bodyPr>
          <a:lstStyle/>
          <a:p>
            <a:r>
              <a:rPr lang="el-GR" sz="19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Κύριοι Δείκτες Περιβάλλοντος 202</a:t>
            </a:r>
            <a:r>
              <a:rPr lang="en-US" sz="19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6394DF-F79C-9CB9-5395-412C36BF310A}"/>
              </a:ext>
            </a:extLst>
          </p:cNvPr>
          <p:cNvSpPr txBox="1"/>
          <p:nvPr/>
        </p:nvSpPr>
        <p:spPr>
          <a:xfrm>
            <a:off x="4110036" y="4507187"/>
            <a:ext cx="4348164" cy="384721"/>
          </a:xfrm>
          <a:prstGeom prst="rect">
            <a:avLst/>
          </a:prstGeom>
          <a:solidFill>
            <a:srgbClr val="D6D3D2"/>
          </a:solidFill>
        </p:spPr>
        <p:txBody>
          <a:bodyPr wrap="square" rtlCol="0">
            <a:spAutoFit/>
          </a:bodyPr>
          <a:lstStyle/>
          <a:p>
            <a:r>
              <a:rPr lang="el-GR" sz="1900" dirty="0">
                <a:solidFill>
                  <a:srgbClr val="83828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Κύριοι Δείκτες Περιβάλλοντος 202</a:t>
            </a:r>
            <a:r>
              <a:rPr lang="en-US" sz="1900" dirty="0">
                <a:solidFill>
                  <a:srgbClr val="83828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04257409"/>
      </p:ext>
    </p:extLst>
  </p:cSld>
  <p:clrMapOvr>
    <a:masterClrMapping/>
  </p:clrMapOvr>
  <p:transition spd="slow" advClick="0" advTm="10000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47743E-C812-F5DE-D08C-6655C08BA0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285" r="937"/>
          <a:stretch>
            <a:fillRect/>
          </a:stretch>
        </p:blipFill>
        <p:spPr>
          <a:xfrm>
            <a:off x="0" y="821784"/>
            <a:ext cx="12191999" cy="60102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2D87F3-5CC3-CE85-117E-7E6D20285134}"/>
              </a:ext>
            </a:extLst>
          </p:cNvPr>
          <p:cNvSpPr/>
          <p:nvPr/>
        </p:nvSpPr>
        <p:spPr>
          <a:xfrm>
            <a:off x="11582399" y="6219827"/>
            <a:ext cx="609600" cy="5429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48F398-631E-D0C9-2CA4-0D49A48F87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213" r="937" b="72019"/>
          <a:stretch>
            <a:fillRect/>
          </a:stretch>
        </p:blipFill>
        <p:spPr>
          <a:xfrm>
            <a:off x="1" y="-9525"/>
            <a:ext cx="12191998" cy="12954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3DFA62-6318-B53E-936C-77E8DD293AD9}"/>
              </a:ext>
            </a:extLst>
          </p:cNvPr>
          <p:cNvSpPr/>
          <p:nvPr/>
        </p:nvSpPr>
        <p:spPr>
          <a:xfrm>
            <a:off x="9886950" y="6119814"/>
            <a:ext cx="733425" cy="2952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553500"/>
      </p:ext>
    </p:extLst>
  </p:cSld>
  <p:clrMapOvr>
    <a:masterClrMapping/>
  </p:clrMapOvr>
  <p:transition spd="slow" advClick="0" advTm="10000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6BDF82-61CD-3BC0-9F9A-6D81366A00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213" r="937"/>
          <a:stretch>
            <a:fillRect/>
          </a:stretch>
        </p:blipFill>
        <p:spPr>
          <a:xfrm>
            <a:off x="1" y="1"/>
            <a:ext cx="12077700" cy="60149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AFB7D1-EAAE-9C5F-9758-F5CD0194FD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213" r="937"/>
          <a:stretch>
            <a:fillRect/>
          </a:stretch>
        </p:blipFill>
        <p:spPr>
          <a:xfrm>
            <a:off x="1" y="2"/>
            <a:ext cx="12191998" cy="601493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82529B-F7C7-F636-4FAC-D185B480344C}"/>
              </a:ext>
            </a:extLst>
          </p:cNvPr>
          <p:cNvSpPr/>
          <p:nvPr/>
        </p:nvSpPr>
        <p:spPr>
          <a:xfrm>
            <a:off x="11582400" y="5472013"/>
            <a:ext cx="609600" cy="5429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47534C-D9B5-39B9-6F83-F3C82050FEE1}"/>
              </a:ext>
            </a:extLst>
          </p:cNvPr>
          <p:cNvSpPr/>
          <p:nvPr/>
        </p:nvSpPr>
        <p:spPr>
          <a:xfrm>
            <a:off x="9391650" y="5638800"/>
            <a:ext cx="733425" cy="2952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301801"/>
      </p:ext>
    </p:extLst>
  </p:cSld>
  <p:clrMapOvr>
    <a:masterClrMapping/>
  </p:clrMapOvr>
  <p:transition spd="slow" advClick="0" advTm="10000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D1F7A5B-C8AF-669B-AEAE-2BF195EB9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213" r="937"/>
          <a:stretch>
            <a:fillRect/>
          </a:stretch>
        </p:blipFill>
        <p:spPr>
          <a:xfrm>
            <a:off x="0" y="2"/>
            <a:ext cx="12191999" cy="601493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29310F1-9147-E91F-AB03-3324C276DCF5}"/>
              </a:ext>
            </a:extLst>
          </p:cNvPr>
          <p:cNvSpPr/>
          <p:nvPr/>
        </p:nvSpPr>
        <p:spPr>
          <a:xfrm>
            <a:off x="11582399" y="5619751"/>
            <a:ext cx="609600" cy="5429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9D60F3-1825-49F9-D9AF-E7B0D3B3488E}"/>
              </a:ext>
            </a:extLst>
          </p:cNvPr>
          <p:cNvSpPr/>
          <p:nvPr/>
        </p:nvSpPr>
        <p:spPr>
          <a:xfrm>
            <a:off x="9391650" y="5638800"/>
            <a:ext cx="733425" cy="2952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840493"/>
      </p:ext>
    </p:extLst>
  </p:cSld>
  <p:clrMapOvr>
    <a:masterClrMapping/>
  </p:clrMapOvr>
  <p:transition spd="slow" advClick="0" advTm="10000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3D642A3-B700-9300-B794-02FE9864C3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213" r="937"/>
          <a:stretch>
            <a:fillRect/>
          </a:stretch>
        </p:blipFill>
        <p:spPr>
          <a:xfrm>
            <a:off x="0" y="0"/>
            <a:ext cx="12192000" cy="607186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817A066-1C71-6D72-76FA-136CECC05528}"/>
              </a:ext>
            </a:extLst>
          </p:cNvPr>
          <p:cNvSpPr/>
          <p:nvPr/>
        </p:nvSpPr>
        <p:spPr>
          <a:xfrm>
            <a:off x="11582400" y="5514975"/>
            <a:ext cx="609600" cy="5429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AA6AD6-86E8-5950-18A6-0CFD20ED2BAB}"/>
              </a:ext>
            </a:extLst>
          </p:cNvPr>
          <p:cNvSpPr/>
          <p:nvPr/>
        </p:nvSpPr>
        <p:spPr>
          <a:xfrm>
            <a:off x="9391650" y="5715000"/>
            <a:ext cx="733425" cy="2952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52376"/>
      </p:ext>
    </p:extLst>
  </p:cSld>
  <p:clrMapOvr>
    <a:masterClrMapping/>
  </p:clrMapOvr>
  <p:transition spd="slow" advClick="0" advTm="10000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3C6A6-B503-D5B7-318A-756D29D68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E99B9583-C02A-EC85-84F5-C93CAB609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5420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16000">
        <p15:prstTrans prst="peelOff"/>
      </p:transition>
    </mc:Choice>
    <mc:Fallback>
      <p:transition spd="slow" advClick="0" advTm="16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221</TotalTime>
  <Words>22</Words>
  <Application>Microsoft Office PowerPoint</Application>
  <PresentationFormat>Widescreen</PresentationFormat>
  <Paragraphs>6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Aptos Display</vt:lpstr>
      <vt:lpstr>Aptos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noc ekt</dc:creator>
  <cp:lastModifiedBy>noc ekt</cp:lastModifiedBy>
  <cp:revision>33</cp:revision>
  <dcterms:created xsi:type="dcterms:W3CDTF">2025-09-02T11:13:59Z</dcterms:created>
  <dcterms:modified xsi:type="dcterms:W3CDTF">2025-09-03T08:38:36Z</dcterms:modified>
</cp:coreProperties>
</file>